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86" r:id="rId2"/>
    <p:sldId id="287" r:id="rId3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2060"/>
    <a:srgbClr val="9DC3E6"/>
    <a:srgbClr val="DEEBF7"/>
    <a:srgbClr val="CCECFF"/>
    <a:srgbClr val="FFCC99"/>
    <a:srgbClr val="FF9966"/>
    <a:srgbClr val="FFCCCC"/>
    <a:srgbClr val="FF6699"/>
    <a:srgbClr val="FF3399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363" autoAdjust="0"/>
    <p:restoredTop sz="94704" autoAdjust="0"/>
  </p:normalViewPr>
  <p:slideViewPr>
    <p:cSldViewPr>
      <p:cViewPr>
        <p:scale>
          <a:sx n="75" d="100"/>
          <a:sy n="75" d="100"/>
        </p:scale>
        <p:origin x="282" y="348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/>
              <a:t>Copyright©2017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8" name="Rectangle 24"/>
          <p:cNvSpPr>
            <a:spLocks noChangeArrowheads="1"/>
          </p:cNvSpPr>
          <p:nvPr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9" name="Rectangle 25"/>
          <p:cNvSpPr>
            <a:spLocks noChangeArrowheads="1"/>
          </p:cNvSpPr>
          <p:nvPr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0" name="Rectangle 26"/>
          <p:cNvSpPr>
            <a:spLocks noChangeArrowheads="1"/>
          </p:cNvSpPr>
          <p:nvPr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15"/>
          <p:cNvSpPr>
            <a:spLocks/>
          </p:cNvSpPr>
          <p:nvPr/>
        </p:nvSpPr>
        <p:spPr bwMode="auto">
          <a:xfrm>
            <a:off x="722530" y="2528406"/>
            <a:ext cx="968547" cy="1892391"/>
          </a:xfrm>
          <a:custGeom>
            <a:avLst/>
            <a:gdLst>
              <a:gd name="T0" fmla="*/ 342 w 1235"/>
              <a:gd name="T1" fmla="*/ 160 h 2413"/>
              <a:gd name="T2" fmla="*/ 340 w 1235"/>
              <a:gd name="T3" fmla="*/ 189 h 2413"/>
              <a:gd name="T4" fmla="*/ 364 w 1235"/>
              <a:gd name="T5" fmla="*/ 189 h 2413"/>
              <a:gd name="T6" fmla="*/ 443 w 1235"/>
              <a:gd name="T7" fmla="*/ 381 h 2413"/>
              <a:gd name="T8" fmla="*/ 373 w 1235"/>
              <a:gd name="T9" fmla="*/ 460 h 2413"/>
              <a:gd name="T10" fmla="*/ 261 w 1235"/>
              <a:gd name="T11" fmla="*/ 740 h 2413"/>
              <a:gd name="T12" fmla="*/ 138 w 1235"/>
              <a:gd name="T13" fmla="*/ 789 h 2413"/>
              <a:gd name="T14" fmla="*/ 30 w 1235"/>
              <a:gd name="T15" fmla="*/ 829 h 2413"/>
              <a:gd name="T16" fmla="*/ 132 w 1235"/>
              <a:gd name="T17" fmla="*/ 864 h 2413"/>
              <a:gd name="T18" fmla="*/ 156 w 1235"/>
              <a:gd name="T19" fmla="*/ 886 h 2413"/>
              <a:gd name="T20" fmla="*/ 187 w 1235"/>
              <a:gd name="T21" fmla="*/ 883 h 2413"/>
              <a:gd name="T22" fmla="*/ 206 w 1235"/>
              <a:gd name="T23" fmla="*/ 895 h 2413"/>
              <a:gd name="T24" fmla="*/ 236 w 1235"/>
              <a:gd name="T25" fmla="*/ 922 h 2413"/>
              <a:gd name="T26" fmla="*/ 281 w 1235"/>
              <a:gd name="T27" fmla="*/ 922 h 2413"/>
              <a:gd name="T28" fmla="*/ 394 w 1235"/>
              <a:gd name="T29" fmla="*/ 1350 h 2413"/>
              <a:gd name="T30" fmla="*/ 398 w 1235"/>
              <a:gd name="T31" fmla="*/ 1562 h 2413"/>
              <a:gd name="T32" fmla="*/ 414 w 1235"/>
              <a:gd name="T33" fmla="*/ 1596 h 2413"/>
              <a:gd name="T34" fmla="*/ 469 w 1235"/>
              <a:gd name="T35" fmla="*/ 1548 h 2413"/>
              <a:gd name="T36" fmla="*/ 555 w 1235"/>
              <a:gd name="T37" fmla="*/ 1462 h 2413"/>
              <a:gd name="T38" fmla="*/ 570 w 1235"/>
              <a:gd name="T39" fmla="*/ 1468 h 2413"/>
              <a:gd name="T40" fmla="*/ 570 w 1235"/>
              <a:gd name="T41" fmla="*/ 1522 h 2413"/>
              <a:gd name="T42" fmla="*/ 539 w 1235"/>
              <a:gd name="T43" fmla="*/ 1585 h 2413"/>
              <a:gd name="T44" fmla="*/ 487 w 1235"/>
              <a:gd name="T45" fmla="*/ 1736 h 2413"/>
              <a:gd name="T46" fmla="*/ 497 w 1235"/>
              <a:gd name="T47" fmla="*/ 1837 h 2413"/>
              <a:gd name="T48" fmla="*/ 487 w 1235"/>
              <a:gd name="T49" fmla="*/ 2121 h 2413"/>
              <a:gd name="T50" fmla="*/ 507 w 1235"/>
              <a:gd name="T51" fmla="*/ 2206 h 2413"/>
              <a:gd name="T52" fmla="*/ 389 w 1235"/>
              <a:gd name="T53" fmla="*/ 2344 h 2413"/>
              <a:gd name="T54" fmla="*/ 345 w 1235"/>
              <a:gd name="T55" fmla="*/ 2382 h 2413"/>
              <a:gd name="T56" fmla="*/ 379 w 1235"/>
              <a:gd name="T57" fmla="*/ 2401 h 2413"/>
              <a:gd name="T58" fmla="*/ 474 w 1235"/>
              <a:gd name="T59" fmla="*/ 2409 h 2413"/>
              <a:gd name="T60" fmla="*/ 594 w 1235"/>
              <a:gd name="T61" fmla="*/ 2371 h 2413"/>
              <a:gd name="T62" fmla="*/ 626 w 1235"/>
              <a:gd name="T63" fmla="*/ 2365 h 2413"/>
              <a:gd name="T64" fmla="*/ 724 w 1235"/>
              <a:gd name="T65" fmla="*/ 1951 h 2413"/>
              <a:gd name="T66" fmla="*/ 802 w 1235"/>
              <a:gd name="T67" fmla="*/ 2260 h 2413"/>
              <a:gd name="T68" fmla="*/ 822 w 1235"/>
              <a:gd name="T69" fmla="*/ 2265 h 2413"/>
              <a:gd name="T70" fmla="*/ 748 w 1235"/>
              <a:gd name="T71" fmla="*/ 2374 h 2413"/>
              <a:gd name="T72" fmla="*/ 774 w 1235"/>
              <a:gd name="T73" fmla="*/ 2403 h 2413"/>
              <a:gd name="T74" fmla="*/ 832 w 1235"/>
              <a:gd name="T75" fmla="*/ 2401 h 2413"/>
              <a:gd name="T76" fmla="*/ 978 w 1235"/>
              <a:gd name="T77" fmla="*/ 2329 h 2413"/>
              <a:gd name="T78" fmla="*/ 1034 w 1235"/>
              <a:gd name="T79" fmla="*/ 2280 h 2413"/>
              <a:gd name="T80" fmla="*/ 1039 w 1235"/>
              <a:gd name="T81" fmla="*/ 2216 h 2413"/>
              <a:gd name="T82" fmla="*/ 925 w 1235"/>
              <a:gd name="T83" fmla="*/ 1719 h 2413"/>
              <a:gd name="T84" fmla="*/ 891 w 1235"/>
              <a:gd name="T85" fmla="*/ 1537 h 2413"/>
              <a:gd name="T86" fmla="*/ 925 w 1235"/>
              <a:gd name="T87" fmla="*/ 1621 h 2413"/>
              <a:gd name="T88" fmla="*/ 1014 w 1235"/>
              <a:gd name="T89" fmla="*/ 1572 h 2413"/>
              <a:gd name="T90" fmla="*/ 1061 w 1235"/>
              <a:gd name="T91" fmla="*/ 1530 h 2413"/>
              <a:gd name="T92" fmla="*/ 1123 w 1235"/>
              <a:gd name="T93" fmla="*/ 1484 h 2413"/>
              <a:gd name="T94" fmla="*/ 1122 w 1235"/>
              <a:gd name="T95" fmla="*/ 1321 h 2413"/>
              <a:gd name="T96" fmla="*/ 1147 w 1235"/>
              <a:gd name="T97" fmla="*/ 1296 h 2413"/>
              <a:gd name="T98" fmla="*/ 1203 w 1235"/>
              <a:gd name="T99" fmla="*/ 1224 h 2413"/>
              <a:gd name="T100" fmla="*/ 1229 w 1235"/>
              <a:gd name="T101" fmla="*/ 1108 h 2413"/>
              <a:gd name="T102" fmla="*/ 1176 w 1235"/>
              <a:gd name="T103" fmla="*/ 750 h 2413"/>
              <a:gd name="T104" fmla="*/ 1080 w 1235"/>
              <a:gd name="T105" fmla="*/ 505 h 2413"/>
              <a:gd name="T106" fmla="*/ 1004 w 1235"/>
              <a:gd name="T107" fmla="*/ 376 h 2413"/>
              <a:gd name="T108" fmla="*/ 902 w 1235"/>
              <a:gd name="T109" fmla="*/ 329 h 2413"/>
              <a:gd name="T110" fmla="*/ 800 w 1235"/>
              <a:gd name="T111" fmla="*/ 270 h 2413"/>
              <a:gd name="T112" fmla="*/ 727 w 1235"/>
              <a:gd name="T113" fmla="*/ 225 h 2413"/>
              <a:gd name="T114" fmla="*/ 690 w 1235"/>
              <a:gd name="T115" fmla="*/ 146 h 2413"/>
              <a:gd name="T116" fmla="*/ 637 w 1235"/>
              <a:gd name="T117" fmla="*/ 64 h 2413"/>
              <a:gd name="T118" fmla="*/ 604 w 1235"/>
              <a:gd name="T119" fmla="*/ 40 h 2413"/>
              <a:gd name="T120" fmla="*/ 561 w 1235"/>
              <a:gd name="T121" fmla="*/ 9 h 2413"/>
              <a:gd name="T122" fmla="*/ 512 w 1235"/>
              <a:gd name="T123" fmla="*/ 2 h 24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235" h="2413">
                <a:moveTo>
                  <a:pt x="438" y="32"/>
                </a:moveTo>
                <a:lnTo>
                  <a:pt x="384" y="76"/>
                </a:lnTo>
                <a:lnTo>
                  <a:pt x="359" y="120"/>
                </a:lnTo>
                <a:lnTo>
                  <a:pt x="359" y="120"/>
                </a:lnTo>
                <a:lnTo>
                  <a:pt x="352" y="137"/>
                </a:lnTo>
                <a:lnTo>
                  <a:pt x="342" y="160"/>
                </a:lnTo>
                <a:lnTo>
                  <a:pt x="340" y="171"/>
                </a:lnTo>
                <a:lnTo>
                  <a:pt x="337" y="180"/>
                </a:lnTo>
                <a:lnTo>
                  <a:pt x="337" y="187"/>
                </a:lnTo>
                <a:lnTo>
                  <a:pt x="338" y="189"/>
                </a:lnTo>
                <a:lnTo>
                  <a:pt x="340" y="189"/>
                </a:lnTo>
                <a:lnTo>
                  <a:pt x="340" y="189"/>
                </a:lnTo>
                <a:lnTo>
                  <a:pt x="347" y="188"/>
                </a:lnTo>
                <a:lnTo>
                  <a:pt x="354" y="187"/>
                </a:lnTo>
                <a:lnTo>
                  <a:pt x="361" y="187"/>
                </a:lnTo>
                <a:lnTo>
                  <a:pt x="363" y="188"/>
                </a:lnTo>
                <a:lnTo>
                  <a:pt x="364" y="189"/>
                </a:lnTo>
                <a:lnTo>
                  <a:pt x="364" y="189"/>
                </a:lnTo>
                <a:lnTo>
                  <a:pt x="379" y="209"/>
                </a:lnTo>
                <a:lnTo>
                  <a:pt x="394" y="219"/>
                </a:lnTo>
                <a:lnTo>
                  <a:pt x="399" y="283"/>
                </a:lnTo>
                <a:lnTo>
                  <a:pt x="438" y="346"/>
                </a:lnTo>
                <a:lnTo>
                  <a:pt x="443" y="381"/>
                </a:lnTo>
                <a:lnTo>
                  <a:pt x="443" y="381"/>
                </a:lnTo>
                <a:lnTo>
                  <a:pt x="416" y="404"/>
                </a:lnTo>
                <a:lnTo>
                  <a:pt x="396" y="423"/>
                </a:lnTo>
                <a:lnTo>
                  <a:pt x="384" y="435"/>
                </a:lnTo>
                <a:lnTo>
                  <a:pt x="384" y="435"/>
                </a:lnTo>
                <a:lnTo>
                  <a:pt x="380" y="444"/>
                </a:lnTo>
                <a:lnTo>
                  <a:pt x="373" y="460"/>
                </a:lnTo>
                <a:lnTo>
                  <a:pt x="354" y="508"/>
                </a:lnTo>
                <a:lnTo>
                  <a:pt x="330" y="573"/>
                </a:lnTo>
                <a:lnTo>
                  <a:pt x="330" y="597"/>
                </a:lnTo>
                <a:lnTo>
                  <a:pt x="281" y="666"/>
                </a:lnTo>
                <a:lnTo>
                  <a:pt x="266" y="711"/>
                </a:lnTo>
                <a:lnTo>
                  <a:pt x="261" y="740"/>
                </a:lnTo>
                <a:lnTo>
                  <a:pt x="192" y="740"/>
                </a:lnTo>
                <a:lnTo>
                  <a:pt x="158" y="765"/>
                </a:lnTo>
                <a:lnTo>
                  <a:pt x="158" y="765"/>
                </a:lnTo>
                <a:lnTo>
                  <a:pt x="149" y="775"/>
                </a:lnTo>
                <a:lnTo>
                  <a:pt x="143" y="783"/>
                </a:lnTo>
                <a:lnTo>
                  <a:pt x="138" y="789"/>
                </a:lnTo>
                <a:lnTo>
                  <a:pt x="138" y="789"/>
                </a:lnTo>
                <a:lnTo>
                  <a:pt x="132" y="799"/>
                </a:lnTo>
                <a:lnTo>
                  <a:pt x="128" y="804"/>
                </a:lnTo>
                <a:lnTo>
                  <a:pt x="0" y="794"/>
                </a:lnTo>
                <a:lnTo>
                  <a:pt x="5" y="809"/>
                </a:lnTo>
                <a:lnTo>
                  <a:pt x="30" y="829"/>
                </a:lnTo>
                <a:lnTo>
                  <a:pt x="133" y="843"/>
                </a:lnTo>
                <a:lnTo>
                  <a:pt x="133" y="843"/>
                </a:lnTo>
                <a:lnTo>
                  <a:pt x="132" y="847"/>
                </a:lnTo>
                <a:lnTo>
                  <a:pt x="131" y="855"/>
                </a:lnTo>
                <a:lnTo>
                  <a:pt x="131" y="859"/>
                </a:lnTo>
                <a:lnTo>
                  <a:pt x="132" y="864"/>
                </a:lnTo>
                <a:lnTo>
                  <a:pt x="134" y="869"/>
                </a:lnTo>
                <a:lnTo>
                  <a:pt x="138" y="873"/>
                </a:lnTo>
                <a:lnTo>
                  <a:pt x="138" y="873"/>
                </a:lnTo>
                <a:lnTo>
                  <a:pt x="147" y="879"/>
                </a:lnTo>
                <a:lnTo>
                  <a:pt x="154" y="885"/>
                </a:lnTo>
                <a:lnTo>
                  <a:pt x="156" y="886"/>
                </a:lnTo>
                <a:lnTo>
                  <a:pt x="160" y="888"/>
                </a:lnTo>
                <a:lnTo>
                  <a:pt x="164" y="889"/>
                </a:lnTo>
                <a:lnTo>
                  <a:pt x="167" y="888"/>
                </a:lnTo>
                <a:lnTo>
                  <a:pt x="167" y="888"/>
                </a:lnTo>
                <a:lnTo>
                  <a:pt x="177" y="885"/>
                </a:lnTo>
                <a:lnTo>
                  <a:pt x="187" y="883"/>
                </a:lnTo>
                <a:lnTo>
                  <a:pt x="192" y="883"/>
                </a:lnTo>
                <a:lnTo>
                  <a:pt x="196" y="884"/>
                </a:lnTo>
                <a:lnTo>
                  <a:pt x="199" y="885"/>
                </a:lnTo>
                <a:lnTo>
                  <a:pt x="202" y="888"/>
                </a:lnTo>
                <a:lnTo>
                  <a:pt x="202" y="888"/>
                </a:lnTo>
                <a:lnTo>
                  <a:pt x="206" y="895"/>
                </a:lnTo>
                <a:lnTo>
                  <a:pt x="212" y="905"/>
                </a:lnTo>
                <a:lnTo>
                  <a:pt x="215" y="910"/>
                </a:lnTo>
                <a:lnTo>
                  <a:pt x="222" y="915"/>
                </a:lnTo>
                <a:lnTo>
                  <a:pt x="228" y="918"/>
                </a:lnTo>
                <a:lnTo>
                  <a:pt x="236" y="922"/>
                </a:lnTo>
                <a:lnTo>
                  <a:pt x="236" y="922"/>
                </a:lnTo>
                <a:lnTo>
                  <a:pt x="245" y="925"/>
                </a:lnTo>
                <a:lnTo>
                  <a:pt x="254" y="926"/>
                </a:lnTo>
                <a:lnTo>
                  <a:pt x="261" y="926"/>
                </a:lnTo>
                <a:lnTo>
                  <a:pt x="268" y="926"/>
                </a:lnTo>
                <a:lnTo>
                  <a:pt x="277" y="923"/>
                </a:lnTo>
                <a:lnTo>
                  <a:pt x="281" y="922"/>
                </a:lnTo>
                <a:lnTo>
                  <a:pt x="394" y="888"/>
                </a:lnTo>
                <a:lnTo>
                  <a:pt x="394" y="888"/>
                </a:lnTo>
                <a:lnTo>
                  <a:pt x="394" y="1108"/>
                </a:lnTo>
                <a:lnTo>
                  <a:pt x="395" y="1265"/>
                </a:lnTo>
                <a:lnTo>
                  <a:pt x="394" y="1350"/>
                </a:lnTo>
                <a:lnTo>
                  <a:pt x="394" y="1350"/>
                </a:lnTo>
                <a:lnTo>
                  <a:pt x="393" y="1402"/>
                </a:lnTo>
                <a:lnTo>
                  <a:pt x="391" y="1441"/>
                </a:lnTo>
                <a:lnTo>
                  <a:pt x="393" y="1484"/>
                </a:lnTo>
                <a:lnTo>
                  <a:pt x="394" y="1526"/>
                </a:lnTo>
                <a:lnTo>
                  <a:pt x="395" y="1545"/>
                </a:lnTo>
                <a:lnTo>
                  <a:pt x="398" y="1562"/>
                </a:lnTo>
                <a:lnTo>
                  <a:pt x="400" y="1575"/>
                </a:lnTo>
                <a:lnTo>
                  <a:pt x="404" y="1586"/>
                </a:lnTo>
                <a:lnTo>
                  <a:pt x="409" y="1594"/>
                </a:lnTo>
                <a:lnTo>
                  <a:pt x="411" y="1595"/>
                </a:lnTo>
                <a:lnTo>
                  <a:pt x="414" y="1596"/>
                </a:lnTo>
                <a:lnTo>
                  <a:pt x="414" y="1596"/>
                </a:lnTo>
                <a:lnTo>
                  <a:pt x="416" y="1596"/>
                </a:lnTo>
                <a:lnTo>
                  <a:pt x="420" y="1595"/>
                </a:lnTo>
                <a:lnTo>
                  <a:pt x="428" y="1590"/>
                </a:lnTo>
                <a:lnTo>
                  <a:pt x="437" y="1583"/>
                </a:lnTo>
                <a:lnTo>
                  <a:pt x="447" y="1573"/>
                </a:lnTo>
                <a:lnTo>
                  <a:pt x="469" y="1548"/>
                </a:lnTo>
                <a:lnTo>
                  <a:pt x="494" y="1521"/>
                </a:lnTo>
                <a:lnTo>
                  <a:pt x="516" y="1495"/>
                </a:lnTo>
                <a:lnTo>
                  <a:pt x="527" y="1484"/>
                </a:lnTo>
                <a:lnTo>
                  <a:pt x="538" y="1474"/>
                </a:lnTo>
                <a:lnTo>
                  <a:pt x="546" y="1467"/>
                </a:lnTo>
                <a:lnTo>
                  <a:pt x="555" y="1462"/>
                </a:lnTo>
                <a:lnTo>
                  <a:pt x="559" y="1461"/>
                </a:lnTo>
                <a:lnTo>
                  <a:pt x="561" y="1461"/>
                </a:lnTo>
                <a:lnTo>
                  <a:pt x="564" y="1462"/>
                </a:lnTo>
                <a:lnTo>
                  <a:pt x="566" y="1463"/>
                </a:lnTo>
                <a:lnTo>
                  <a:pt x="566" y="1463"/>
                </a:lnTo>
                <a:lnTo>
                  <a:pt x="570" y="1468"/>
                </a:lnTo>
                <a:lnTo>
                  <a:pt x="572" y="1473"/>
                </a:lnTo>
                <a:lnTo>
                  <a:pt x="573" y="1478"/>
                </a:lnTo>
                <a:lnTo>
                  <a:pt x="575" y="1484"/>
                </a:lnTo>
                <a:lnTo>
                  <a:pt x="576" y="1497"/>
                </a:lnTo>
                <a:lnTo>
                  <a:pt x="573" y="1509"/>
                </a:lnTo>
                <a:lnTo>
                  <a:pt x="570" y="1522"/>
                </a:lnTo>
                <a:lnTo>
                  <a:pt x="566" y="1534"/>
                </a:lnTo>
                <a:lnTo>
                  <a:pt x="561" y="1543"/>
                </a:lnTo>
                <a:lnTo>
                  <a:pt x="556" y="1552"/>
                </a:lnTo>
                <a:lnTo>
                  <a:pt x="556" y="1552"/>
                </a:lnTo>
                <a:lnTo>
                  <a:pt x="550" y="1564"/>
                </a:lnTo>
                <a:lnTo>
                  <a:pt x="539" y="1585"/>
                </a:lnTo>
                <a:lnTo>
                  <a:pt x="527" y="1612"/>
                </a:lnTo>
                <a:lnTo>
                  <a:pt x="514" y="1643"/>
                </a:lnTo>
                <a:lnTo>
                  <a:pt x="502" y="1676"/>
                </a:lnTo>
                <a:lnTo>
                  <a:pt x="494" y="1707"/>
                </a:lnTo>
                <a:lnTo>
                  <a:pt x="490" y="1722"/>
                </a:lnTo>
                <a:lnTo>
                  <a:pt x="487" y="1736"/>
                </a:lnTo>
                <a:lnTo>
                  <a:pt x="486" y="1748"/>
                </a:lnTo>
                <a:lnTo>
                  <a:pt x="487" y="1759"/>
                </a:lnTo>
                <a:lnTo>
                  <a:pt x="487" y="1759"/>
                </a:lnTo>
                <a:lnTo>
                  <a:pt x="495" y="1807"/>
                </a:lnTo>
                <a:lnTo>
                  <a:pt x="497" y="1837"/>
                </a:lnTo>
                <a:lnTo>
                  <a:pt x="497" y="1837"/>
                </a:lnTo>
                <a:lnTo>
                  <a:pt x="497" y="1857"/>
                </a:lnTo>
                <a:lnTo>
                  <a:pt x="496" y="1891"/>
                </a:lnTo>
                <a:lnTo>
                  <a:pt x="490" y="1984"/>
                </a:lnTo>
                <a:lnTo>
                  <a:pt x="482" y="2108"/>
                </a:lnTo>
                <a:lnTo>
                  <a:pt x="482" y="2108"/>
                </a:lnTo>
                <a:lnTo>
                  <a:pt x="487" y="2121"/>
                </a:lnTo>
                <a:lnTo>
                  <a:pt x="497" y="2153"/>
                </a:lnTo>
                <a:lnTo>
                  <a:pt x="506" y="2187"/>
                </a:lnTo>
                <a:lnTo>
                  <a:pt x="507" y="2199"/>
                </a:lnTo>
                <a:lnTo>
                  <a:pt x="507" y="2204"/>
                </a:lnTo>
                <a:lnTo>
                  <a:pt x="507" y="2206"/>
                </a:lnTo>
                <a:lnTo>
                  <a:pt x="507" y="2206"/>
                </a:lnTo>
                <a:lnTo>
                  <a:pt x="468" y="2295"/>
                </a:lnTo>
                <a:lnTo>
                  <a:pt x="453" y="2315"/>
                </a:lnTo>
                <a:lnTo>
                  <a:pt x="453" y="2315"/>
                </a:lnTo>
                <a:lnTo>
                  <a:pt x="432" y="2323"/>
                </a:lnTo>
                <a:lnTo>
                  <a:pt x="411" y="2333"/>
                </a:lnTo>
                <a:lnTo>
                  <a:pt x="389" y="2344"/>
                </a:lnTo>
                <a:lnTo>
                  <a:pt x="368" y="2356"/>
                </a:lnTo>
                <a:lnTo>
                  <a:pt x="359" y="2363"/>
                </a:lnTo>
                <a:lnTo>
                  <a:pt x="352" y="2369"/>
                </a:lnTo>
                <a:lnTo>
                  <a:pt x="347" y="2375"/>
                </a:lnTo>
                <a:lnTo>
                  <a:pt x="345" y="2380"/>
                </a:lnTo>
                <a:lnTo>
                  <a:pt x="345" y="2382"/>
                </a:lnTo>
                <a:lnTo>
                  <a:pt x="346" y="2385"/>
                </a:lnTo>
                <a:lnTo>
                  <a:pt x="347" y="2386"/>
                </a:lnTo>
                <a:lnTo>
                  <a:pt x="350" y="2388"/>
                </a:lnTo>
                <a:lnTo>
                  <a:pt x="350" y="2388"/>
                </a:lnTo>
                <a:lnTo>
                  <a:pt x="363" y="2395"/>
                </a:lnTo>
                <a:lnTo>
                  <a:pt x="379" y="2401"/>
                </a:lnTo>
                <a:lnTo>
                  <a:pt x="396" y="2404"/>
                </a:lnTo>
                <a:lnTo>
                  <a:pt x="414" y="2408"/>
                </a:lnTo>
                <a:lnTo>
                  <a:pt x="443" y="2412"/>
                </a:lnTo>
                <a:lnTo>
                  <a:pt x="458" y="2413"/>
                </a:lnTo>
                <a:lnTo>
                  <a:pt x="458" y="2413"/>
                </a:lnTo>
                <a:lnTo>
                  <a:pt x="474" y="2409"/>
                </a:lnTo>
                <a:lnTo>
                  <a:pt x="501" y="2401"/>
                </a:lnTo>
                <a:lnTo>
                  <a:pt x="546" y="2388"/>
                </a:lnTo>
                <a:lnTo>
                  <a:pt x="546" y="2388"/>
                </a:lnTo>
                <a:lnTo>
                  <a:pt x="559" y="2385"/>
                </a:lnTo>
                <a:lnTo>
                  <a:pt x="577" y="2379"/>
                </a:lnTo>
                <a:lnTo>
                  <a:pt x="594" y="2371"/>
                </a:lnTo>
                <a:lnTo>
                  <a:pt x="605" y="2369"/>
                </a:lnTo>
                <a:lnTo>
                  <a:pt x="605" y="2369"/>
                </a:lnTo>
                <a:lnTo>
                  <a:pt x="612" y="2369"/>
                </a:lnTo>
                <a:lnTo>
                  <a:pt x="620" y="2367"/>
                </a:lnTo>
                <a:lnTo>
                  <a:pt x="623" y="2366"/>
                </a:lnTo>
                <a:lnTo>
                  <a:pt x="626" y="2365"/>
                </a:lnTo>
                <a:lnTo>
                  <a:pt x="629" y="2363"/>
                </a:lnTo>
                <a:lnTo>
                  <a:pt x="630" y="2359"/>
                </a:lnTo>
                <a:lnTo>
                  <a:pt x="630" y="2359"/>
                </a:lnTo>
                <a:lnTo>
                  <a:pt x="635" y="2333"/>
                </a:lnTo>
                <a:lnTo>
                  <a:pt x="640" y="2315"/>
                </a:lnTo>
                <a:lnTo>
                  <a:pt x="724" y="1951"/>
                </a:lnTo>
                <a:lnTo>
                  <a:pt x="724" y="1951"/>
                </a:lnTo>
                <a:lnTo>
                  <a:pt x="802" y="2137"/>
                </a:lnTo>
                <a:lnTo>
                  <a:pt x="802" y="2137"/>
                </a:lnTo>
                <a:lnTo>
                  <a:pt x="804" y="2158"/>
                </a:lnTo>
                <a:lnTo>
                  <a:pt x="802" y="2200"/>
                </a:lnTo>
                <a:lnTo>
                  <a:pt x="802" y="2260"/>
                </a:lnTo>
                <a:lnTo>
                  <a:pt x="802" y="2260"/>
                </a:lnTo>
                <a:lnTo>
                  <a:pt x="815" y="2260"/>
                </a:lnTo>
                <a:lnTo>
                  <a:pt x="822" y="2263"/>
                </a:lnTo>
                <a:lnTo>
                  <a:pt x="823" y="2264"/>
                </a:lnTo>
                <a:lnTo>
                  <a:pt x="822" y="2265"/>
                </a:lnTo>
                <a:lnTo>
                  <a:pt x="822" y="2265"/>
                </a:lnTo>
                <a:lnTo>
                  <a:pt x="817" y="2272"/>
                </a:lnTo>
                <a:lnTo>
                  <a:pt x="807" y="2284"/>
                </a:lnTo>
                <a:lnTo>
                  <a:pt x="783" y="2320"/>
                </a:lnTo>
                <a:lnTo>
                  <a:pt x="758" y="2355"/>
                </a:lnTo>
                <a:lnTo>
                  <a:pt x="751" y="2367"/>
                </a:lnTo>
                <a:lnTo>
                  <a:pt x="748" y="2374"/>
                </a:lnTo>
                <a:lnTo>
                  <a:pt x="748" y="2374"/>
                </a:lnTo>
                <a:lnTo>
                  <a:pt x="751" y="2381"/>
                </a:lnTo>
                <a:lnTo>
                  <a:pt x="754" y="2387"/>
                </a:lnTo>
                <a:lnTo>
                  <a:pt x="759" y="2392"/>
                </a:lnTo>
                <a:lnTo>
                  <a:pt x="765" y="2398"/>
                </a:lnTo>
                <a:lnTo>
                  <a:pt x="774" y="2403"/>
                </a:lnTo>
                <a:lnTo>
                  <a:pt x="785" y="2407"/>
                </a:lnTo>
                <a:lnTo>
                  <a:pt x="797" y="2408"/>
                </a:lnTo>
                <a:lnTo>
                  <a:pt x="797" y="2408"/>
                </a:lnTo>
                <a:lnTo>
                  <a:pt x="805" y="2408"/>
                </a:lnTo>
                <a:lnTo>
                  <a:pt x="813" y="2407"/>
                </a:lnTo>
                <a:lnTo>
                  <a:pt x="832" y="2401"/>
                </a:lnTo>
                <a:lnTo>
                  <a:pt x="853" y="2393"/>
                </a:lnTo>
                <a:lnTo>
                  <a:pt x="872" y="2383"/>
                </a:lnTo>
                <a:lnTo>
                  <a:pt x="907" y="2365"/>
                </a:lnTo>
                <a:lnTo>
                  <a:pt x="925" y="2354"/>
                </a:lnTo>
                <a:lnTo>
                  <a:pt x="925" y="2354"/>
                </a:lnTo>
                <a:lnTo>
                  <a:pt x="978" y="2329"/>
                </a:lnTo>
                <a:lnTo>
                  <a:pt x="1011" y="2313"/>
                </a:lnTo>
                <a:lnTo>
                  <a:pt x="1029" y="2305"/>
                </a:lnTo>
                <a:lnTo>
                  <a:pt x="1029" y="2305"/>
                </a:lnTo>
                <a:lnTo>
                  <a:pt x="1031" y="2301"/>
                </a:lnTo>
                <a:lnTo>
                  <a:pt x="1032" y="2296"/>
                </a:lnTo>
                <a:lnTo>
                  <a:pt x="1034" y="2280"/>
                </a:lnTo>
                <a:lnTo>
                  <a:pt x="1034" y="2264"/>
                </a:lnTo>
                <a:lnTo>
                  <a:pt x="1034" y="2256"/>
                </a:lnTo>
                <a:lnTo>
                  <a:pt x="1034" y="2256"/>
                </a:lnTo>
                <a:lnTo>
                  <a:pt x="1036" y="2240"/>
                </a:lnTo>
                <a:lnTo>
                  <a:pt x="1039" y="2227"/>
                </a:lnTo>
                <a:lnTo>
                  <a:pt x="1039" y="2216"/>
                </a:lnTo>
                <a:lnTo>
                  <a:pt x="1039" y="2216"/>
                </a:lnTo>
                <a:lnTo>
                  <a:pt x="1036" y="2193"/>
                </a:lnTo>
                <a:lnTo>
                  <a:pt x="1029" y="2152"/>
                </a:lnTo>
                <a:lnTo>
                  <a:pt x="1019" y="2093"/>
                </a:lnTo>
                <a:lnTo>
                  <a:pt x="1019" y="2093"/>
                </a:lnTo>
                <a:lnTo>
                  <a:pt x="925" y="1719"/>
                </a:lnTo>
                <a:lnTo>
                  <a:pt x="901" y="1645"/>
                </a:lnTo>
                <a:lnTo>
                  <a:pt x="901" y="1645"/>
                </a:lnTo>
                <a:lnTo>
                  <a:pt x="895" y="1593"/>
                </a:lnTo>
                <a:lnTo>
                  <a:pt x="891" y="1556"/>
                </a:lnTo>
                <a:lnTo>
                  <a:pt x="891" y="1543"/>
                </a:lnTo>
                <a:lnTo>
                  <a:pt x="891" y="1537"/>
                </a:lnTo>
                <a:lnTo>
                  <a:pt x="891" y="1537"/>
                </a:lnTo>
                <a:lnTo>
                  <a:pt x="892" y="1537"/>
                </a:lnTo>
                <a:lnTo>
                  <a:pt x="893" y="1540"/>
                </a:lnTo>
                <a:lnTo>
                  <a:pt x="898" y="1548"/>
                </a:lnTo>
                <a:lnTo>
                  <a:pt x="909" y="1577"/>
                </a:lnTo>
                <a:lnTo>
                  <a:pt x="925" y="1621"/>
                </a:lnTo>
                <a:lnTo>
                  <a:pt x="925" y="1621"/>
                </a:lnTo>
                <a:lnTo>
                  <a:pt x="938" y="1615"/>
                </a:lnTo>
                <a:lnTo>
                  <a:pt x="967" y="1601"/>
                </a:lnTo>
                <a:lnTo>
                  <a:pt x="984" y="1593"/>
                </a:lnTo>
                <a:lnTo>
                  <a:pt x="1000" y="1581"/>
                </a:lnTo>
                <a:lnTo>
                  <a:pt x="1014" y="1572"/>
                </a:lnTo>
                <a:lnTo>
                  <a:pt x="1020" y="1567"/>
                </a:lnTo>
                <a:lnTo>
                  <a:pt x="1024" y="1562"/>
                </a:lnTo>
                <a:lnTo>
                  <a:pt x="1024" y="1562"/>
                </a:lnTo>
                <a:lnTo>
                  <a:pt x="1032" y="1552"/>
                </a:lnTo>
                <a:lnTo>
                  <a:pt x="1046" y="1541"/>
                </a:lnTo>
                <a:lnTo>
                  <a:pt x="1061" y="1530"/>
                </a:lnTo>
                <a:lnTo>
                  <a:pt x="1077" y="1519"/>
                </a:lnTo>
                <a:lnTo>
                  <a:pt x="1106" y="1500"/>
                </a:lnTo>
                <a:lnTo>
                  <a:pt x="1116" y="1493"/>
                </a:lnTo>
                <a:lnTo>
                  <a:pt x="1122" y="1488"/>
                </a:lnTo>
                <a:lnTo>
                  <a:pt x="1122" y="1488"/>
                </a:lnTo>
                <a:lnTo>
                  <a:pt x="1123" y="1484"/>
                </a:lnTo>
                <a:lnTo>
                  <a:pt x="1125" y="1478"/>
                </a:lnTo>
                <a:lnTo>
                  <a:pt x="1125" y="1457"/>
                </a:lnTo>
                <a:lnTo>
                  <a:pt x="1125" y="1401"/>
                </a:lnTo>
                <a:lnTo>
                  <a:pt x="1122" y="1345"/>
                </a:lnTo>
                <a:lnTo>
                  <a:pt x="1122" y="1328"/>
                </a:lnTo>
                <a:lnTo>
                  <a:pt x="1122" y="1321"/>
                </a:lnTo>
                <a:lnTo>
                  <a:pt x="1122" y="1321"/>
                </a:lnTo>
                <a:lnTo>
                  <a:pt x="1123" y="1319"/>
                </a:lnTo>
                <a:lnTo>
                  <a:pt x="1123" y="1316"/>
                </a:lnTo>
                <a:lnTo>
                  <a:pt x="1123" y="1308"/>
                </a:lnTo>
                <a:lnTo>
                  <a:pt x="1122" y="1296"/>
                </a:lnTo>
                <a:lnTo>
                  <a:pt x="1147" y="1296"/>
                </a:lnTo>
                <a:lnTo>
                  <a:pt x="1147" y="1296"/>
                </a:lnTo>
                <a:lnTo>
                  <a:pt x="1173" y="1263"/>
                </a:lnTo>
                <a:lnTo>
                  <a:pt x="1190" y="1240"/>
                </a:lnTo>
                <a:lnTo>
                  <a:pt x="1201" y="1227"/>
                </a:lnTo>
                <a:lnTo>
                  <a:pt x="1201" y="1227"/>
                </a:lnTo>
                <a:lnTo>
                  <a:pt x="1203" y="1224"/>
                </a:lnTo>
                <a:lnTo>
                  <a:pt x="1206" y="1214"/>
                </a:lnTo>
                <a:lnTo>
                  <a:pt x="1213" y="1185"/>
                </a:lnTo>
                <a:lnTo>
                  <a:pt x="1219" y="1153"/>
                </a:lnTo>
                <a:lnTo>
                  <a:pt x="1226" y="1129"/>
                </a:lnTo>
                <a:lnTo>
                  <a:pt x="1226" y="1129"/>
                </a:lnTo>
                <a:lnTo>
                  <a:pt x="1229" y="1108"/>
                </a:lnTo>
                <a:lnTo>
                  <a:pt x="1233" y="1086"/>
                </a:lnTo>
                <a:lnTo>
                  <a:pt x="1235" y="1065"/>
                </a:lnTo>
                <a:lnTo>
                  <a:pt x="1235" y="1065"/>
                </a:lnTo>
                <a:lnTo>
                  <a:pt x="1206" y="909"/>
                </a:lnTo>
                <a:lnTo>
                  <a:pt x="1176" y="750"/>
                </a:lnTo>
                <a:lnTo>
                  <a:pt x="1176" y="750"/>
                </a:lnTo>
                <a:lnTo>
                  <a:pt x="1139" y="658"/>
                </a:lnTo>
                <a:lnTo>
                  <a:pt x="1115" y="591"/>
                </a:lnTo>
                <a:lnTo>
                  <a:pt x="1102" y="558"/>
                </a:lnTo>
                <a:lnTo>
                  <a:pt x="1102" y="558"/>
                </a:lnTo>
                <a:lnTo>
                  <a:pt x="1091" y="531"/>
                </a:lnTo>
                <a:lnTo>
                  <a:pt x="1080" y="505"/>
                </a:lnTo>
                <a:lnTo>
                  <a:pt x="1067" y="476"/>
                </a:lnTo>
                <a:lnTo>
                  <a:pt x="1051" y="446"/>
                </a:lnTo>
                <a:lnTo>
                  <a:pt x="1035" y="417"/>
                </a:lnTo>
                <a:lnTo>
                  <a:pt x="1019" y="393"/>
                </a:lnTo>
                <a:lnTo>
                  <a:pt x="1011" y="383"/>
                </a:lnTo>
                <a:lnTo>
                  <a:pt x="1004" y="376"/>
                </a:lnTo>
                <a:lnTo>
                  <a:pt x="1004" y="376"/>
                </a:lnTo>
                <a:lnTo>
                  <a:pt x="997" y="370"/>
                </a:lnTo>
                <a:lnTo>
                  <a:pt x="986" y="364"/>
                </a:lnTo>
                <a:lnTo>
                  <a:pt x="961" y="351"/>
                </a:lnTo>
                <a:lnTo>
                  <a:pt x="933" y="340"/>
                </a:lnTo>
                <a:lnTo>
                  <a:pt x="902" y="329"/>
                </a:lnTo>
                <a:lnTo>
                  <a:pt x="849" y="313"/>
                </a:lnTo>
                <a:lnTo>
                  <a:pt x="827" y="307"/>
                </a:lnTo>
                <a:lnTo>
                  <a:pt x="827" y="307"/>
                </a:lnTo>
                <a:lnTo>
                  <a:pt x="822" y="300"/>
                </a:lnTo>
                <a:lnTo>
                  <a:pt x="808" y="281"/>
                </a:lnTo>
                <a:lnTo>
                  <a:pt x="800" y="270"/>
                </a:lnTo>
                <a:lnTo>
                  <a:pt x="790" y="260"/>
                </a:lnTo>
                <a:lnTo>
                  <a:pt x="779" y="251"/>
                </a:lnTo>
                <a:lnTo>
                  <a:pt x="768" y="243"/>
                </a:lnTo>
                <a:lnTo>
                  <a:pt x="768" y="243"/>
                </a:lnTo>
                <a:lnTo>
                  <a:pt x="746" y="232"/>
                </a:lnTo>
                <a:lnTo>
                  <a:pt x="727" y="225"/>
                </a:lnTo>
                <a:lnTo>
                  <a:pt x="709" y="219"/>
                </a:lnTo>
                <a:lnTo>
                  <a:pt x="709" y="219"/>
                </a:lnTo>
                <a:lnTo>
                  <a:pt x="706" y="206"/>
                </a:lnTo>
                <a:lnTo>
                  <a:pt x="700" y="179"/>
                </a:lnTo>
                <a:lnTo>
                  <a:pt x="695" y="163"/>
                </a:lnTo>
                <a:lnTo>
                  <a:pt x="690" y="146"/>
                </a:lnTo>
                <a:lnTo>
                  <a:pt x="685" y="132"/>
                </a:lnTo>
                <a:lnTo>
                  <a:pt x="679" y="120"/>
                </a:lnTo>
                <a:lnTo>
                  <a:pt x="679" y="120"/>
                </a:lnTo>
                <a:lnTo>
                  <a:pt x="665" y="98"/>
                </a:lnTo>
                <a:lnTo>
                  <a:pt x="646" y="73"/>
                </a:lnTo>
                <a:lnTo>
                  <a:pt x="637" y="64"/>
                </a:lnTo>
                <a:lnTo>
                  <a:pt x="629" y="55"/>
                </a:lnTo>
                <a:lnTo>
                  <a:pt x="621" y="49"/>
                </a:lnTo>
                <a:lnTo>
                  <a:pt x="615" y="46"/>
                </a:lnTo>
                <a:lnTo>
                  <a:pt x="615" y="46"/>
                </a:lnTo>
                <a:lnTo>
                  <a:pt x="610" y="44"/>
                </a:lnTo>
                <a:lnTo>
                  <a:pt x="604" y="40"/>
                </a:lnTo>
                <a:lnTo>
                  <a:pt x="591" y="29"/>
                </a:lnTo>
                <a:lnTo>
                  <a:pt x="578" y="17"/>
                </a:lnTo>
                <a:lnTo>
                  <a:pt x="575" y="13"/>
                </a:lnTo>
                <a:lnTo>
                  <a:pt x="571" y="12"/>
                </a:lnTo>
                <a:lnTo>
                  <a:pt x="571" y="12"/>
                </a:lnTo>
                <a:lnTo>
                  <a:pt x="561" y="9"/>
                </a:lnTo>
                <a:lnTo>
                  <a:pt x="545" y="3"/>
                </a:lnTo>
                <a:lnTo>
                  <a:pt x="537" y="2"/>
                </a:lnTo>
                <a:lnTo>
                  <a:pt x="527" y="0"/>
                </a:lnTo>
                <a:lnTo>
                  <a:pt x="519" y="0"/>
                </a:lnTo>
                <a:lnTo>
                  <a:pt x="512" y="2"/>
                </a:lnTo>
                <a:lnTo>
                  <a:pt x="512" y="2"/>
                </a:lnTo>
                <a:lnTo>
                  <a:pt x="494" y="11"/>
                </a:lnTo>
                <a:lnTo>
                  <a:pt x="469" y="21"/>
                </a:lnTo>
                <a:lnTo>
                  <a:pt x="438" y="32"/>
                </a:lnTo>
                <a:lnTo>
                  <a:pt x="438" y="32"/>
                </a:lnTo>
                <a:close/>
              </a:path>
            </a:pathLst>
          </a:custGeom>
          <a:solidFill>
            <a:schemeClr val="tx1"/>
          </a:solidFill>
          <a:ln w="15875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" name="Freeform 23"/>
          <p:cNvSpPr>
            <a:spLocks/>
          </p:cNvSpPr>
          <p:nvPr/>
        </p:nvSpPr>
        <p:spPr bwMode="auto">
          <a:xfrm>
            <a:off x="857546" y="719334"/>
            <a:ext cx="720080" cy="1741707"/>
          </a:xfrm>
          <a:custGeom>
            <a:avLst/>
            <a:gdLst>
              <a:gd name="T0" fmla="*/ 375 w 714"/>
              <a:gd name="T1" fmla="*/ 0 h 1727"/>
              <a:gd name="T2" fmla="*/ 310 w 714"/>
              <a:gd name="T3" fmla="*/ 38 h 1727"/>
              <a:gd name="T4" fmla="*/ 267 w 714"/>
              <a:gd name="T5" fmla="*/ 169 h 1727"/>
              <a:gd name="T6" fmla="*/ 246 w 714"/>
              <a:gd name="T7" fmla="*/ 195 h 1727"/>
              <a:gd name="T8" fmla="*/ 188 w 714"/>
              <a:gd name="T9" fmla="*/ 278 h 1727"/>
              <a:gd name="T10" fmla="*/ 173 w 714"/>
              <a:gd name="T11" fmla="*/ 307 h 1727"/>
              <a:gd name="T12" fmla="*/ 157 w 714"/>
              <a:gd name="T13" fmla="*/ 364 h 1727"/>
              <a:gd name="T14" fmla="*/ 177 w 714"/>
              <a:gd name="T15" fmla="*/ 770 h 1727"/>
              <a:gd name="T16" fmla="*/ 140 w 714"/>
              <a:gd name="T17" fmla="*/ 937 h 1727"/>
              <a:gd name="T18" fmla="*/ 152 w 714"/>
              <a:gd name="T19" fmla="*/ 996 h 1727"/>
              <a:gd name="T20" fmla="*/ 228 w 714"/>
              <a:gd name="T21" fmla="*/ 1017 h 1727"/>
              <a:gd name="T22" fmla="*/ 262 w 714"/>
              <a:gd name="T23" fmla="*/ 1077 h 1727"/>
              <a:gd name="T24" fmla="*/ 296 w 714"/>
              <a:gd name="T25" fmla="*/ 1222 h 1727"/>
              <a:gd name="T26" fmla="*/ 180 w 714"/>
              <a:gd name="T27" fmla="*/ 1345 h 1727"/>
              <a:gd name="T28" fmla="*/ 30 w 714"/>
              <a:gd name="T29" fmla="*/ 1483 h 1727"/>
              <a:gd name="T30" fmla="*/ 1 w 714"/>
              <a:gd name="T31" fmla="*/ 1493 h 1727"/>
              <a:gd name="T32" fmla="*/ 24 w 714"/>
              <a:gd name="T33" fmla="*/ 1617 h 1727"/>
              <a:gd name="T34" fmla="*/ 48 w 714"/>
              <a:gd name="T35" fmla="*/ 1676 h 1727"/>
              <a:gd name="T36" fmla="*/ 109 w 714"/>
              <a:gd name="T37" fmla="*/ 1722 h 1727"/>
              <a:gd name="T38" fmla="*/ 147 w 714"/>
              <a:gd name="T39" fmla="*/ 1721 h 1727"/>
              <a:gd name="T40" fmla="*/ 144 w 714"/>
              <a:gd name="T41" fmla="*/ 1670 h 1727"/>
              <a:gd name="T42" fmla="*/ 124 w 714"/>
              <a:gd name="T43" fmla="*/ 1636 h 1727"/>
              <a:gd name="T44" fmla="*/ 153 w 714"/>
              <a:gd name="T45" fmla="*/ 1572 h 1727"/>
              <a:gd name="T46" fmla="*/ 173 w 714"/>
              <a:gd name="T47" fmla="*/ 1556 h 1727"/>
              <a:gd name="T48" fmla="*/ 225 w 714"/>
              <a:gd name="T49" fmla="*/ 1482 h 1727"/>
              <a:gd name="T50" fmla="*/ 394 w 714"/>
              <a:gd name="T51" fmla="*/ 1503 h 1727"/>
              <a:gd name="T52" fmla="*/ 419 w 714"/>
              <a:gd name="T53" fmla="*/ 1577 h 1727"/>
              <a:gd name="T54" fmla="*/ 404 w 714"/>
              <a:gd name="T55" fmla="*/ 1596 h 1727"/>
              <a:gd name="T56" fmla="*/ 414 w 714"/>
              <a:gd name="T57" fmla="*/ 1611 h 1727"/>
              <a:gd name="T58" fmla="*/ 409 w 714"/>
              <a:gd name="T59" fmla="*/ 1660 h 1727"/>
              <a:gd name="T60" fmla="*/ 403 w 714"/>
              <a:gd name="T61" fmla="*/ 1670 h 1727"/>
              <a:gd name="T62" fmla="*/ 450 w 714"/>
              <a:gd name="T63" fmla="*/ 1690 h 1727"/>
              <a:gd name="T64" fmla="*/ 532 w 714"/>
              <a:gd name="T65" fmla="*/ 1680 h 1727"/>
              <a:gd name="T66" fmla="*/ 648 w 714"/>
              <a:gd name="T67" fmla="*/ 1680 h 1727"/>
              <a:gd name="T68" fmla="*/ 692 w 714"/>
              <a:gd name="T69" fmla="*/ 1654 h 1727"/>
              <a:gd name="T70" fmla="*/ 663 w 714"/>
              <a:gd name="T71" fmla="*/ 1631 h 1727"/>
              <a:gd name="T72" fmla="*/ 574 w 714"/>
              <a:gd name="T73" fmla="*/ 1599 h 1727"/>
              <a:gd name="T74" fmla="*/ 547 w 714"/>
              <a:gd name="T75" fmla="*/ 1562 h 1727"/>
              <a:gd name="T76" fmla="*/ 508 w 714"/>
              <a:gd name="T77" fmla="*/ 1332 h 1727"/>
              <a:gd name="T78" fmla="*/ 525 w 714"/>
              <a:gd name="T79" fmla="*/ 1232 h 1727"/>
              <a:gd name="T80" fmla="*/ 529 w 714"/>
              <a:gd name="T81" fmla="*/ 1114 h 1727"/>
              <a:gd name="T82" fmla="*/ 535 w 714"/>
              <a:gd name="T83" fmla="*/ 1021 h 1727"/>
              <a:gd name="T84" fmla="*/ 585 w 714"/>
              <a:gd name="T85" fmla="*/ 986 h 1727"/>
              <a:gd name="T86" fmla="*/ 606 w 714"/>
              <a:gd name="T87" fmla="*/ 962 h 1727"/>
              <a:gd name="T88" fmla="*/ 567 w 714"/>
              <a:gd name="T89" fmla="*/ 789 h 1727"/>
              <a:gd name="T90" fmla="*/ 609 w 714"/>
              <a:gd name="T91" fmla="*/ 564 h 1727"/>
              <a:gd name="T92" fmla="*/ 631 w 714"/>
              <a:gd name="T93" fmla="*/ 519 h 1727"/>
              <a:gd name="T94" fmla="*/ 653 w 714"/>
              <a:gd name="T95" fmla="*/ 508 h 1727"/>
              <a:gd name="T96" fmla="*/ 631 w 714"/>
              <a:gd name="T97" fmla="*/ 470 h 1727"/>
              <a:gd name="T98" fmla="*/ 562 w 714"/>
              <a:gd name="T99" fmla="*/ 470 h 1727"/>
              <a:gd name="T100" fmla="*/ 535 w 714"/>
              <a:gd name="T101" fmla="*/ 470 h 1727"/>
              <a:gd name="T102" fmla="*/ 478 w 714"/>
              <a:gd name="T103" fmla="*/ 415 h 1727"/>
              <a:gd name="T104" fmla="*/ 488 w 714"/>
              <a:gd name="T105" fmla="*/ 342 h 1727"/>
              <a:gd name="T106" fmla="*/ 447 w 714"/>
              <a:gd name="T107" fmla="*/ 274 h 1727"/>
              <a:gd name="T108" fmla="*/ 473 w 714"/>
              <a:gd name="T109" fmla="*/ 224 h 1727"/>
              <a:gd name="T110" fmla="*/ 479 w 714"/>
              <a:gd name="T111" fmla="*/ 195 h 1727"/>
              <a:gd name="T112" fmla="*/ 483 w 714"/>
              <a:gd name="T113" fmla="*/ 171 h 1727"/>
              <a:gd name="T114" fmla="*/ 497 w 714"/>
              <a:gd name="T115" fmla="*/ 155 h 1727"/>
              <a:gd name="T116" fmla="*/ 519 w 714"/>
              <a:gd name="T117" fmla="*/ 119 h 1727"/>
              <a:gd name="T118" fmla="*/ 498 w 714"/>
              <a:gd name="T119" fmla="*/ 61 h 1727"/>
              <a:gd name="T120" fmla="*/ 444 w 714"/>
              <a:gd name="T121" fmla="*/ 23 h 1727"/>
              <a:gd name="T122" fmla="*/ 399 w 714"/>
              <a:gd name="T123" fmla="*/ 7 h 17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714" h="1727">
                <a:moveTo>
                  <a:pt x="399" y="7"/>
                </a:moveTo>
                <a:lnTo>
                  <a:pt x="399" y="7"/>
                </a:lnTo>
                <a:lnTo>
                  <a:pt x="397" y="5"/>
                </a:lnTo>
                <a:lnTo>
                  <a:pt x="394" y="2"/>
                </a:lnTo>
                <a:lnTo>
                  <a:pt x="390" y="1"/>
                </a:lnTo>
                <a:lnTo>
                  <a:pt x="383" y="0"/>
                </a:lnTo>
                <a:lnTo>
                  <a:pt x="375" y="0"/>
                </a:lnTo>
                <a:lnTo>
                  <a:pt x="364" y="2"/>
                </a:lnTo>
                <a:lnTo>
                  <a:pt x="350" y="7"/>
                </a:lnTo>
                <a:lnTo>
                  <a:pt x="350" y="7"/>
                </a:lnTo>
                <a:lnTo>
                  <a:pt x="343" y="11"/>
                </a:lnTo>
                <a:lnTo>
                  <a:pt x="335" y="14"/>
                </a:lnTo>
                <a:lnTo>
                  <a:pt x="322" y="26"/>
                </a:lnTo>
                <a:lnTo>
                  <a:pt x="310" y="38"/>
                </a:lnTo>
                <a:lnTo>
                  <a:pt x="299" y="53"/>
                </a:lnTo>
                <a:lnTo>
                  <a:pt x="290" y="67"/>
                </a:lnTo>
                <a:lnTo>
                  <a:pt x="283" y="82"/>
                </a:lnTo>
                <a:lnTo>
                  <a:pt x="278" y="97"/>
                </a:lnTo>
                <a:lnTo>
                  <a:pt x="276" y="110"/>
                </a:lnTo>
                <a:lnTo>
                  <a:pt x="276" y="145"/>
                </a:lnTo>
                <a:lnTo>
                  <a:pt x="267" y="169"/>
                </a:lnTo>
                <a:lnTo>
                  <a:pt x="267" y="169"/>
                </a:lnTo>
                <a:lnTo>
                  <a:pt x="267" y="171"/>
                </a:lnTo>
                <a:lnTo>
                  <a:pt x="264" y="176"/>
                </a:lnTo>
                <a:lnTo>
                  <a:pt x="259" y="182"/>
                </a:lnTo>
                <a:lnTo>
                  <a:pt x="252" y="189"/>
                </a:lnTo>
                <a:lnTo>
                  <a:pt x="252" y="189"/>
                </a:lnTo>
                <a:lnTo>
                  <a:pt x="246" y="195"/>
                </a:lnTo>
                <a:lnTo>
                  <a:pt x="236" y="205"/>
                </a:lnTo>
                <a:lnTo>
                  <a:pt x="214" y="232"/>
                </a:lnTo>
                <a:lnTo>
                  <a:pt x="203" y="247"/>
                </a:lnTo>
                <a:lnTo>
                  <a:pt x="194" y="259"/>
                </a:lnTo>
                <a:lnTo>
                  <a:pt x="189" y="270"/>
                </a:lnTo>
                <a:lnTo>
                  <a:pt x="188" y="275"/>
                </a:lnTo>
                <a:lnTo>
                  <a:pt x="188" y="278"/>
                </a:lnTo>
                <a:lnTo>
                  <a:pt x="188" y="278"/>
                </a:lnTo>
                <a:lnTo>
                  <a:pt x="188" y="283"/>
                </a:lnTo>
                <a:lnTo>
                  <a:pt x="187" y="288"/>
                </a:lnTo>
                <a:lnTo>
                  <a:pt x="184" y="292"/>
                </a:lnTo>
                <a:lnTo>
                  <a:pt x="182" y="297"/>
                </a:lnTo>
                <a:lnTo>
                  <a:pt x="175" y="305"/>
                </a:lnTo>
                <a:lnTo>
                  <a:pt x="173" y="307"/>
                </a:lnTo>
                <a:lnTo>
                  <a:pt x="173" y="307"/>
                </a:lnTo>
                <a:lnTo>
                  <a:pt x="169" y="317"/>
                </a:lnTo>
                <a:lnTo>
                  <a:pt x="164" y="328"/>
                </a:lnTo>
                <a:lnTo>
                  <a:pt x="158" y="342"/>
                </a:lnTo>
                <a:lnTo>
                  <a:pt x="158" y="342"/>
                </a:lnTo>
                <a:lnTo>
                  <a:pt x="157" y="349"/>
                </a:lnTo>
                <a:lnTo>
                  <a:pt x="157" y="364"/>
                </a:lnTo>
                <a:lnTo>
                  <a:pt x="159" y="409"/>
                </a:lnTo>
                <a:lnTo>
                  <a:pt x="169" y="547"/>
                </a:lnTo>
                <a:lnTo>
                  <a:pt x="175" y="622"/>
                </a:lnTo>
                <a:lnTo>
                  <a:pt x="178" y="692"/>
                </a:lnTo>
                <a:lnTo>
                  <a:pt x="179" y="722"/>
                </a:lnTo>
                <a:lnTo>
                  <a:pt x="178" y="749"/>
                </a:lnTo>
                <a:lnTo>
                  <a:pt x="177" y="770"/>
                </a:lnTo>
                <a:lnTo>
                  <a:pt x="173" y="784"/>
                </a:lnTo>
                <a:lnTo>
                  <a:pt x="173" y="784"/>
                </a:lnTo>
                <a:lnTo>
                  <a:pt x="164" y="810"/>
                </a:lnTo>
                <a:lnTo>
                  <a:pt x="157" y="841"/>
                </a:lnTo>
                <a:lnTo>
                  <a:pt x="150" y="874"/>
                </a:lnTo>
                <a:lnTo>
                  <a:pt x="144" y="906"/>
                </a:lnTo>
                <a:lnTo>
                  <a:pt x="140" y="937"/>
                </a:lnTo>
                <a:lnTo>
                  <a:pt x="137" y="963"/>
                </a:lnTo>
                <a:lnTo>
                  <a:pt x="137" y="973"/>
                </a:lnTo>
                <a:lnTo>
                  <a:pt x="139" y="981"/>
                </a:lnTo>
                <a:lnTo>
                  <a:pt x="141" y="987"/>
                </a:lnTo>
                <a:lnTo>
                  <a:pt x="144" y="991"/>
                </a:lnTo>
                <a:lnTo>
                  <a:pt x="144" y="991"/>
                </a:lnTo>
                <a:lnTo>
                  <a:pt x="152" y="996"/>
                </a:lnTo>
                <a:lnTo>
                  <a:pt x="164" y="1000"/>
                </a:lnTo>
                <a:lnTo>
                  <a:pt x="191" y="1008"/>
                </a:lnTo>
                <a:lnTo>
                  <a:pt x="216" y="1015"/>
                </a:lnTo>
                <a:lnTo>
                  <a:pt x="223" y="1016"/>
                </a:lnTo>
                <a:lnTo>
                  <a:pt x="227" y="1016"/>
                </a:lnTo>
                <a:lnTo>
                  <a:pt x="227" y="1016"/>
                </a:lnTo>
                <a:lnTo>
                  <a:pt x="228" y="1017"/>
                </a:lnTo>
                <a:lnTo>
                  <a:pt x="231" y="1019"/>
                </a:lnTo>
                <a:lnTo>
                  <a:pt x="238" y="1032"/>
                </a:lnTo>
                <a:lnTo>
                  <a:pt x="247" y="1044"/>
                </a:lnTo>
                <a:lnTo>
                  <a:pt x="252" y="1050"/>
                </a:lnTo>
                <a:lnTo>
                  <a:pt x="252" y="1050"/>
                </a:lnTo>
                <a:lnTo>
                  <a:pt x="255" y="1058"/>
                </a:lnTo>
                <a:lnTo>
                  <a:pt x="262" y="1077"/>
                </a:lnTo>
                <a:lnTo>
                  <a:pt x="279" y="1134"/>
                </a:lnTo>
                <a:lnTo>
                  <a:pt x="287" y="1166"/>
                </a:lnTo>
                <a:lnTo>
                  <a:pt x="294" y="1193"/>
                </a:lnTo>
                <a:lnTo>
                  <a:pt x="297" y="1214"/>
                </a:lnTo>
                <a:lnTo>
                  <a:pt x="297" y="1220"/>
                </a:lnTo>
                <a:lnTo>
                  <a:pt x="296" y="1222"/>
                </a:lnTo>
                <a:lnTo>
                  <a:pt x="296" y="1222"/>
                </a:lnTo>
                <a:lnTo>
                  <a:pt x="278" y="1240"/>
                </a:lnTo>
                <a:lnTo>
                  <a:pt x="246" y="1272"/>
                </a:lnTo>
                <a:lnTo>
                  <a:pt x="198" y="1321"/>
                </a:lnTo>
                <a:lnTo>
                  <a:pt x="198" y="1321"/>
                </a:lnTo>
                <a:lnTo>
                  <a:pt x="193" y="1327"/>
                </a:lnTo>
                <a:lnTo>
                  <a:pt x="188" y="1336"/>
                </a:lnTo>
                <a:lnTo>
                  <a:pt x="180" y="1345"/>
                </a:lnTo>
                <a:lnTo>
                  <a:pt x="173" y="1355"/>
                </a:lnTo>
                <a:lnTo>
                  <a:pt x="173" y="1355"/>
                </a:lnTo>
                <a:lnTo>
                  <a:pt x="113" y="1411"/>
                </a:lnTo>
                <a:lnTo>
                  <a:pt x="60" y="1459"/>
                </a:lnTo>
                <a:lnTo>
                  <a:pt x="55" y="1468"/>
                </a:lnTo>
                <a:lnTo>
                  <a:pt x="30" y="1483"/>
                </a:lnTo>
                <a:lnTo>
                  <a:pt x="30" y="1483"/>
                </a:lnTo>
                <a:lnTo>
                  <a:pt x="27" y="1482"/>
                </a:lnTo>
                <a:lnTo>
                  <a:pt x="19" y="1482"/>
                </a:lnTo>
                <a:lnTo>
                  <a:pt x="14" y="1482"/>
                </a:lnTo>
                <a:lnTo>
                  <a:pt x="9" y="1484"/>
                </a:lnTo>
                <a:lnTo>
                  <a:pt x="4" y="1488"/>
                </a:lnTo>
                <a:lnTo>
                  <a:pt x="1" y="1493"/>
                </a:lnTo>
                <a:lnTo>
                  <a:pt x="1" y="1493"/>
                </a:lnTo>
                <a:lnTo>
                  <a:pt x="0" y="1497"/>
                </a:lnTo>
                <a:lnTo>
                  <a:pt x="0" y="1503"/>
                </a:lnTo>
                <a:lnTo>
                  <a:pt x="1" y="1518"/>
                </a:lnTo>
                <a:lnTo>
                  <a:pt x="4" y="1536"/>
                </a:lnTo>
                <a:lnTo>
                  <a:pt x="9" y="1557"/>
                </a:lnTo>
                <a:lnTo>
                  <a:pt x="20" y="1599"/>
                </a:lnTo>
                <a:lnTo>
                  <a:pt x="24" y="1617"/>
                </a:lnTo>
                <a:lnTo>
                  <a:pt x="25" y="1631"/>
                </a:lnTo>
                <a:lnTo>
                  <a:pt x="25" y="1631"/>
                </a:lnTo>
                <a:lnTo>
                  <a:pt x="25" y="1637"/>
                </a:lnTo>
                <a:lnTo>
                  <a:pt x="27" y="1642"/>
                </a:lnTo>
                <a:lnTo>
                  <a:pt x="32" y="1654"/>
                </a:lnTo>
                <a:lnTo>
                  <a:pt x="39" y="1665"/>
                </a:lnTo>
                <a:lnTo>
                  <a:pt x="48" y="1676"/>
                </a:lnTo>
                <a:lnTo>
                  <a:pt x="57" y="1686"/>
                </a:lnTo>
                <a:lnTo>
                  <a:pt x="67" y="1695"/>
                </a:lnTo>
                <a:lnTo>
                  <a:pt x="84" y="1709"/>
                </a:lnTo>
                <a:lnTo>
                  <a:pt x="84" y="1709"/>
                </a:lnTo>
                <a:lnTo>
                  <a:pt x="92" y="1714"/>
                </a:lnTo>
                <a:lnTo>
                  <a:pt x="100" y="1719"/>
                </a:lnTo>
                <a:lnTo>
                  <a:pt x="109" y="1722"/>
                </a:lnTo>
                <a:lnTo>
                  <a:pt x="118" y="1724"/>
                </a:lnTo>
                <a:lnTo>
                  <a:pt x="125" y="1727"/>
                </a:lnTo>
                <a:lnTo>
                  <a:pt x="132" y="1727"/>
                </a:lnTo>
                <a:lnTo>
                  <a:pt x="139" y="1727"/>
                </a:lnTo>
                <a:lnTo>
                  <a:pt x="144" y="1724"/>
                </a:lnTo>
                <a:lnTo>
                  <a:pt x="144" y="1724"/>
                </a:lnTo>
                <a:lnTo>
                  <a:pt x="147" y="1721"/>
                </a:lnTo>
                <a:lnTo>
                  <a:pt x="150" y="1716"/>
                </a:lnTo>
                <a:lnTo>
                  <a:pt x="151" y="1709"/>
                </a:lnTo>
                <a:lnTo>
                  <a:pt x="152" y="1703"/>
                </a:lnTo>
                <a:lnTo>
                  <a:pt x="152" y="1695"/>
                </a:lnTo>
                <a:lnTo>
                  <a:pt x="150" y="1687"/>
                </a:lnTo>
                <a:lnTo>
                  <a:pt x="147" y="1679"/>
                </a:lnTo>
                <a:lnTo>
                  <a:pt x="144" y="1670"/>
                </a:lnTo>
                <a:lnTo>
                  <a:pt x="144" y="1670"/>
                </a:lnTo>
                <a:lnTo>
                  <a:pt x="135" y="1658"/>
                </a:lnTo>
                <a:lnTo>
                  <a:pt x="129" y="1649"/>
                </a:lnTo>
                <a:lnTo>
                  <a:pt x="125" y="1644"/>
                </a:lnTo>
                <a:lnTo>
                  <a:pt x="124" y="1641"/>
                </a:lnTo>
                <a:lnTo>
                  <a:pt x="124" y="1636"/>
                </a:lnTo>
                <a:lnTo>
                  <a:pt x="124" y="1636"/>
                </a:lnTo>
                <a:lnTo>
                  <a:pt x="125" y="1623"/>
                </a:lnTo>
                <a:lnTo>
                  <a:pt x="129" y="1610"/>
                </a:lnTo>
                <a:lnTo>
                  <a:pt x="134" y="1591"/>
                </a:lnTo>
                <a:lnTo>
                  <a:pt x="134" y="1591"/>
                </a:lnTo>
                <a:lnTo>
                  <a:pt x="137" y="1588"/>
                </a:lnTo>
                <a:lnTo>
                  <a:pt x="144" y="1580"/>
                </a:lnTo>
                <a:lnTo>
                  <a:pt x="153" y="1572"/>
                </a:lnTo>
                <a:lnTo>
                  <a:pt x="153" y="1572"/>
                </a:lnTo>
                <a:lnTo>
                  <a:pt x="155" y="1572"/>
                </a:lnTo>
                <a:lnTo>
                  <a:pt x="158" y="1571"/>
                </a:lnTo>
                <a:lnTo>
                  <a:pt x="163" y="1568"/>
                </a:lnTo>
                <a:lnTo>
                  <a:pt x="168" y="1562"/>
                </a:lnTo>
                <a:lnTo>
                  <a:pt x="168" y="1562"/>
                </a:lnTo>
                <a:lnTo>
                  <a:pt x="173" y="1556"/>
                </a:lnTo>
                <a:lnTo>
                  <a:pt x="178" y="1550"/>
                </a:lnTo>
                <a:lnTo>
                  <a:pt x="184" y="1539"/>
                </a:lnTo>
                <a:lnTo>
                  <a:pt x="193" y="1523"/>
                </a:lnTo>
                <a:lnTo>
                  <a:pt x="193" y="1523"/>
                </a:lnTo>
                <a:lnTo>
                  <a:pt x="196" y="1516"/>
                </a:lnTo>
                <a:lnTo>
                  <a:pt x="204" y="1507"/>
                </a:lnTo>
                <a:lnTo>
                  <a:pt x="225" y="1482"/>
                </a:lnTo>
                <a:lnTo>
                  <a:pt x="252" y="1452"/>
                </a:lnTo>
                <a:lnTo>
                  <a:pt x="281" y="1420"/>
                </a:lnTo>
                <a:lnTo>
                  <a:pt x="335" y="1365"/>
                </a:lnTo>
                <a:lnTo>
                  <a:pt x="360" y="1340"/>
                </a:lnTo>
                <a:lnTo>
                  <a:pt x="360" y="1340"/>
                </a:lnTo>
                <a:lnTo>
                  <a:pt x="374" y="1404"/>
                </a:lnTo>
                <a:lnTo>
                  <a:pt x="394" y="1503"/>
                </a:lnTo>
                <a:lnTo>
                  <a:pt x="394" y="1503"/>
                </a:lnTo>
                <a:lnTo>
                  <a:pt x="398" y="1519"/>
                </a:lnTo>
                <a:lnTo>
                  <a:pt x="402" y="1534"/>
                </a:lnTo>
                <a:lnTo>
                  <a:pt x="410" y="1557"/>
                </a:lnTo>
                <a:lnTo>
                  <a:pt x="417" y="1572"/>
                </a:lnTo>
                <a:lnTo>
                  <a:pt x="419" y="1577"/>
                </a:lnTo>
                <a:lnTo>
                  <a:pt x="419" y="1577"/>
                </a:lnTo>
                <a:lnTo>
                  <a:pt x="417" y="1578"/>
                </a:lnTo>
                <a:lnTo>
                  <a:pt x="410" y="1582"/>
                </a:lnTo>
                <a:lnTo>
                  <a:pt x="407" y="1584"/>
                </a:lnTo>
                <a:lnTo>
                  <a:pt x="404" y="1588"/>
                </a:lnTo>
                <a:lnTo>
                  <a:pt x="403" y="1591"/>
                </a:lnTo>
                <a:lnTo>
                  <a:pt x="404" y="1596"/>
                </a:lnTo>
                <a:lnTo>
                  <a:pt x="404" y="1596"/>
                </a:lnTo>
                <a:lnTo>
                  <a:pt x="407" y="1601"/>
                </a:lnTo>
                <a:lnTo>
                  <a:pt x="408" y="1604"/>
                </a:lnTo>
                <a:lnTo>
                  <a:pt x="413" y="1606"/>
                </a:lnTo>
                <a:lnTo>
                  <a:pt x="414" y="1609"/>
                </a:lnTo>
                <a:lnTo>
                  <a:pt x="415" y="1610"/>
                </a:lnTo>
                <a:lnTo>
                  <a:pt x="414" y="1611"/>
                </a:lnTo>
                <a:lnTo>
                  <a:pt x="414" y="1611"/>
                </a:lnTo>
                <a:lnTo>
                  <a:pt x="410" y="1622"/>
                </a:lnTo>
                <a:lnTo>
                  <a:pt x="409" y="1627"/>
                </a:lnTo>
                <a:lnTo>
                  <a:pt x="409" y="1631"/>
                </a:lnTo>
                <a:lnTo>
                  <a:pt x="409" y="1631"/>
                </a:lnTo>
                <a:lnTo>
                  <a:pt x="410" y="1637"/>
                </a:lnTo>
                <a:lnTo>
                  <a:pt x="409" y="1647"/>
                </a:lnTo>
                <a:lnTo>
                  <a:pt x="409" y="1660"/>
                </a:lnTo>
                <a:lnTo>
                  <a:pt x="409" y="1660"/>
                </a:lnTo>
                <a:lnTo>
                  <a:pt x="409" y="1660"/>
                </a:lnTo>
                <a:lnTo>
                  <a:pt x="407" y="1659"/>
                </a:lnTo>
                <a:lnTo>
                  <a:pt x="406" y="1662"/>
                </a:lnTo>
                <a:lnTo>
                  <a:pt x="404" y="1665"/>
                </a:lnTo>
                <a:lnTo>
                  <a:pt x="404" y="1665"/>
                </a:lnTo>
                <a:lnTo>
                  <a:pt x="403" y="1670"/>
                </a:lnTo>
                <a:lnTo>
                  <a:pt x="404" y="1674"/>
                </a:lnTo>
                <a:lnTo>
                  <a:pt x="406" y="1678"/>
                </a:lnTo>
                <a:lnTo>
                  <a:pt x="409" y="1680"/>
                </a:lnTo>
                <a:lnTo>
                  <a:pt x="409" y="1680"/>
                </a:lnTo>
                <a:lnTo>
                  <a:pt x="420" y="1684"/>
                </a:lnTo>
                <a:lnTo>
                  <a:pt x="439" y="1689"/>
                </a:lnTo>
                <a:lnTo>
                  <a:pt x="450" y="1690"/>
                </a:lnTo>
                <a:lnTo>
                  <a:pt x="462" y="1691"/>
                </a:lnTo>
                <a:lnTo>
                  <a:pt x="473" y="1691"/>
                </a:lnTo>
                <a:lnTo>
                  <a:pt x="483" y="1690"/>
                </a:lnTo>
                <a:lnTo>
                  <a:pt x="483" y="1690"/>
                </a:lnTo>
                <a:lnTo>
                  <a:pt x="505" y="1684"/>
                </a:lnTo>
                <a:lnTo>
                  <a:pt x="515" y="1682"/>
                </a:lnTo>
                <a:lnTo>
                  <a:pt x="532" y="1680"/>
                </a:lnTo>
                <a:lnTo>
                  <a:pt x="532" y="1680"/>
                </a:lnTo>
                <a:lnTo>
                  <a:pt x="546" y="1680"/>
                </a:lnTo>
                <a:lnTo>
                  <a:pt x="562" y="1680"/>
                </a:lnTo>
                <a:lnTo>
                  <a:pt x="599" y="1681"/>
                </a:lnTo>
                <a:lnTo>
                  <a:pt x="616" y="1682"/>
                </a:lnTo>
                <a:lnTo>
                  <a:pt x="633" y="1681"/>
                </a:lnTo>
                <a:lnTo>
                  <a:pt x="648" y="1680"/>
                </a:lnTo>
                <a:lnTo>
                  <a:pt x="654" y="1678"/>
                </a:lnTo>
                <a:lnTo>
                  <a:pt x="660" y="1675"/>
                </a:lnTo>
                <a:lnTo>
                  <a:pt x="660" y="1675"/>
                </a:lnTo>
                <a:lnTo>
                  <a:pt x="677" y="1666"/>
                </a:lnTo>
                <a:lnTo>
                  <a:pt x="689" y="1660"/>
                </a:lnTo>
                <a:lnTo>
                  <a:pt x="691" y="1658"/>
                </a:lnTo>
                <a:lnTo>
                  <a:pt x="692" y="1654"/>
                </a:lnTo>
                <a:lnTo>
                  <a:pt x="692" y="1650"/>
                </a:lnTo>
                <a:lnTo>
                  <a:pt x="690" y="1646"/>
                </a:lnTo>
                <a:lnTo>
                  <a:pt x="690" y="1646"/>
                </a:lnTo>
                <a:lnTo>
                  <a:pt x="687" y="1643"/>
                </a:lnTo>
                <a:lnTo>
                  <a:pt x="685" y="1641"/>
                </a:lnTo>
                <a:lnTo>
                  <a:pt x="675" y="1636"/>
                </a:lnTo>
                <a:lnTo>
                  <a:pt x="663" y="1631"/>
                </a:lnTo>
                <a:lnTo>
                  <a:pt x="650" y="1628"/>
                </a:lnTo>
                <a:lnTo>
                  <a:pt x="623" y="1623"/>
                </a:lnTo>
                <a:lnTo>
                  <a:pt x="606" y="1621"/>
                </a:lnTo>
                <a:lnTo>
                  <a:pt x="606" y="1621"/>
                </a:lnTo>
                <a:lnTo>
                  <a:pt x="600" y="1618"/>
                </a:lnTo>
                <a:lnTo>
                  <a:pt x="593" y="1614"/>
                </a:lnTo>
                <a:lnTo>
                  <a:pt x="574" y="1599"/>
                </a:lnTo>
                <a:lnTo>
                  <a:pt x="552" y="1577"/>
                </a:lnTo>
                <a:lnTo>
                  <a:pt x="552" y="1577"/>
                </a:lnTo>
                <a:lnTo>
                  <a:pt x="553" y="1577"/>
                </a:lnTo>
                <a:lnTo>
                  <a:pt x="553" y="1575"/>
                </a:lnTo>
                <a:lnTo>
                  <a:pt x="552" y="1572"/>
                </a:lnTo>
                <a:lnTo>
                  <a:pt x="547" y="1562"/>
                </a:lnTo>
                <a:lnTo>
                  <a:pt x="547" y="1562"/>
                </a:lnTo>
                <a:lnTo>
                  <a:pt x="540" y="1550"/>
                </a:lnTo>
                <a:lnTo>
                  <a:pt x="536" y="1539"/>
                </a:lnTo>
                <a:lnTo>
                  <a:pt x="532" y="1527"/>
                </a:lnTo>
                <a:lnTo>
                  <a:pt x="532" y="1527"/>
                </a:lnTo>
                <a:lnTo>
                  <a:pt x="520" y="1430"/>
                </a:lnTo>
                <a:lnTo>
                  <a:pt x="511" y="1359"/>
                </a:lnTo>
                <a:lnTo>
                  <a:pt x="508" y="1332"/>
                </a:lnTo>
                <a:lnTo>
                  <a:pt x="508" y="1316"/>
                </a:lnTo>
                <a:lnTo>
                  <a:pt x="513" y="1247"/>
                </a:lnTo>
                <a:lnTo>
                  <a:pt x="513" y="1247"/>
                </a:lnTo>
                <a:lnTo>
                  <a:pt x="515" y="1245"/>
                </a:lnTo>
                <a:lnTo>
                  <a:pt x="520" y="1240"/>
                </a:lnTo>
                <a:lnTo>
                  <a:pt x="524" y="1236"/>
                </a:lnTo>
                <a:lnTo>
                  <a:pt x="525" y="1232"/>
                </a:lnTo>
                <a:lnTo>
                  <a:pt x="527" y="1227"/>
                </a:lnTo>
                <a:lnTo>
                  <a:pt x="527" y="1222"/>
                </a:lnTo>
                <a:lnTo>
                  <a:pt x="527" y="1222"/>
                </a:lnTo>
                <a:lnTo>
                  <a:pt x="525" y="1198"/>
                </a:lnTo>
                <a:lnTo>
                  <a:pt x="522" y="1183"/>
                </a:lnTo>
                <a:lnTo>
                  <a:pt x="522" y="1183"/>
                </a:lnTo>
                <a:lnTo>
                  <a:pt x="529" y="1114"/>
                </a:lnTo>
                <a:lnTo>
                  <a:pt x="532" y="1066"/>
                </a:lnTo>
                <a:lnTo>
                  <a:pt x="532" y="1051"/>
                </a:lnTo>
                <a:lnTo>
                  <a:pt x="532" y="1045"/>
                </a:lnTo>
                <a:lnTo>
                  <a:pt x="532" y="1045"/>
                </a:lnTo>
                <a:lnTo>
                  <a:pt x="532" y="1043"/>
                </a:lnTo>
                <a:lnTo>
                  <a:pt x="532" y="1038"/>
                </a:lnTo>
                <a:lnTo>
                  <a:pt x="535" y="1021"/>
                </a:lnTo>
                <a:lnTo>
                  <a:pt x="537" y="1005"/>
                </a:lnTo>
                <a:lnTo>
                  <a:pt x="537" y="996"/>
                </a:lnTo>
                <a:lnTo>
                  <a:pt x="537" y="996"/>
                </a:lnTo>
                <a:lnTo>
                  <a:pt x="547" y="995"/>
                </a:lnTo>
                <a:lnTo>
                  <a:pt x="558" y="994"/>
                </a:lnTo>
                <a:lnTo>
                  <a:pt x="572" y="990"/>
                </a:lnTo>
                <a:lnTo>
                  <a:pt x="585" y="986"/>
                </a:lnTo>
                <a:lnTo>
                  <a:pt x="590" y="984"/>
                </a:lnTo>
                <a:lnTo>
                  <a:pt x="596" y="980"/>
                </a:lnTo>
                <a:lnTo>
                  <a:pt x="600" y="976"/>
                </a:lnTo>
                <a:lnTo>
                  <a:pt x="604" y="971"/>
                </a:lnTo>
                <a:lnTo>
                  <a:pt x="606" y="967"/>
                </a:lnTo>
                <a:lnTo>
                  <a:pt x="606" y="962"/>
                </a:lnTo>
                <a:lnTo>
                  <a:pt x="606" y="962"/>
                </a:lnTo>
                <a:lnTo>
                  <a:pt x="604" y="948"/>
                </a:lnTo>
                <a:lnTo>
                  <a:pt x="600" y="930"/>
                </a:lnTo>
                <a:lnTo>
                  <a:pt x="586" y="887"/>
                </a:lnTo>
                <a:lnTo>
                  <a:pt x="579" y="862"/>
                </a:lnTo>
                <a:lnTo>
                  <a:pt x="573" y="837"/>
                </a:lnTo>
                <a:lnTo>
                  <a:pt x="569" y="813"/>
                </a:lnTo>
                <a:lnTo>
                  <a:pt x="567" y="789"/>
                </a:lnTo>
                <a:lnTo>
                  <a:pt x="567" y="789"/>
                </a:lnTo>
                <a:lnTo>
                  <a:pt x="564" y="735"/>
                </a:lnTo>
                <a:lnTo>
                  <a:pt x="562" y="674"/>
                </a:lnTo>
                <a:lnTo>
                  <a:pt x="557" y="602"/>
                </a:lnTo>
                <a:lnTo>
                  <a:pt x="557" y="602"/>
                </a:lnTo>
                <a:lnTo>
                  <a:pt x="588" y="582"/>
                </a:lnTo>
                <a:lnTo>
                  <a:pt x="609" y="564"/>
                </a:lnTo>
                <a:lnTo>
                  <a:pt x="617" y="558"/>
                </a:lnTo>
                <a:lnTo>
                  <a:pt x="621" y="553"/>
                </a:lnTo>
                <a:lnTo>
                  <a:pt x="621" y="553"/>
                </a:lnTo>
                <a:lnTo>
                  <a:pt x="623" y="546"/>
                </a:lnTo>
                <a:lnTo>
                  <a:pt x="626" y="540"/>
                </a:lnTo>
                <a:lnTo>
                  <a:pt x="626" y="534"/>
                </a:lnTo>
                <a:lnTo>
                  <a:pt x="631" y="519"/>
                </a:lnTo>
                <a:lnTo>
                  <a:pt x="631" y="519"/>
                </a:lnTo>
                <a:lnTo>
                  <a:pt x="639" y="519"/>
                </a:lnTo>
                <a:lnTo>
                  <a:pt x="645" y="518"/>
                </a:lnTo>
                <a:lnTo>
                  <a:pt x="649" y="516"/>
                </a:lnTo>
                <a:lnTo>
                  <a:pt x="650" y="514"/>
                </a:lnTo>
                <a:lnTo>
                  <a:pt x="650" y="514"/>
                </a:lnTo>
                <a:lnTo>
                  <a:pt x="653" y="508"/>
                </a:lnTo>
                <a:lnTo>
                  <a:pt x="654" y="502"/>
                </a:lnTo>
                <a:lnTo>
                  <a:pt x="655" y="494"/>
                </a:lnTo>
                <a:lnTo>
                  <a:pt x="714" y="450"/>
                </a:lnTo>
                <a:lnTo>
                  <a:pt x="695" y="445"/>
                </a:lnTo>
                <a:lnTo>
                  <a:pt x="645" y="475"/>
                </a:lnTo>
                <a:lnTo>
                  <a:pt x="631" y="470"/>
                </a:lnTo>
                <a:lnTo>
                  <a:pt x="631" y="470"/>
                </a:lnTo>
                <a:lnTo>
                  <a:pt x="621" y="465"/>
                </a:lnTo>
                <a:lnTo>
                  <a:pt x="611" y="461"/>
                </a:lnTo>
                <a:lnTo>
                  <a:pt x="601" y="460"/>
                </a:lnTo>
                <a:lnTo>
                  <a:pt x="601" y="460"/>
                </a:lnTo>
                <a:lnTo>
                  <a:pt x="589" y="461"/>
                </a:lnTo>
                <a:lnTo>
                  <a:pt x="577" y="465"/>
                </a:lnTo>
                <a:lnTo>
                  <a:pt x="562" y="470"/>
                </a:lnTo>
                <a:lnTo>
                  <a:pt x="562" y="470"/>
                </a:lnTo>
                <a:lnTo>
                  <a:pt x="559" y="467"/>
                </a:lnTo>
                <a:lnTo>
                  <a:pt x="552" y="465"/>
                </a:lnTo>
                <a:lnTo>
                  <a:pt x="552" y="465"/>
                </a:lnTo>
                <a:lnTo>
                  <a:pt x="549" y="465"/>
                </a:lnTo>
                <a:lnTo>
                  <a:pt x="545" y="466"/>
                </a:lnTo>
                <a:lnTo>
                  <a:pt x="535" y="470"/>
                </a:lnTo>
                <a:lnTo>
                  <a:pt x="522" y="475"/>
                </a:lnTo>
                <a:lnTo>
                  <a:pt x="513" y="484"/>
                </a:lnTo>
                <a:lnTo>
                  <a:pt x="513" y="484"/>
                </a:lnTo>
                <a:lnTo>
                  <a:pt x="495" y="452"/>
                </a:lnTo>
                <a:lnTo>
                  <a:pt x="484" y="429"/>
                </a:lnTo>
                <a:lnTo>
                  <a:pt x="478" y="415"/>
                </a:lnTo>
                <a:lnTo>
                  <a:pt x="478" y="415"/>
                </a:lnTo>
                <a:lnTo>
                  <a:pt x="468" y="388"/>
                </a:lnTo>
                <a:lnTo>
                  <a:pt x="458" y="366"/>
                </a:lnTo>
                <a:lnTo>
                  <a:pt x="458" y="366"/>
                </a:lnTo>
                <a:lnTo>
                  <a:pt x="474" y="356"/>
                </a:lnTo>
                <a:lnTo>
                  <a:pt x="484" y="349"/>
                </a:lnTo>
                <a:lnTo>
                  <a:pt x="488" y="345"/>
                </a:lnTo>
                <a:lnTo>
                  <a:pt x="488" y="342"/>
                </a:lnTo>
                <a:lnTo>
                  <a:pt x="488" y="342"/>
                </a:lnTo>
                <a:lnTo>
                  <a:pt x="486" y="337"/>
                </a:lnTo>
                <a:lnTo>
                  <a:pt x="479" y="331"/>
                </a:lnTo>
                <a:lnTo>
                  <a:pt x="462" y="312"/>
                </a:lnTo>
                <a:lnTo>
                  <a:pt x="439" y="288"/>
                </a:lnTo>
                <a:lnTo>
                  <a:pt x="439" y="288"/>
                </a:lnTo>
                <a:lnTo>
                  <a:pt x="447" y="274"/>
                </a:lnTo>
                <a:lnTo>
                  <a:pt x="458" y="258"/>
                </a:lnTo>
                <a:lnTo>
                  <a:pt x="458" y="258"/>
                </a:lnTo>
                <a:lnTo>
                  <a:pt x="461" y="256"/>
                </a:lnTo>
                <a:lnTo>
                  <a:pt x="462" y="252"/>
                </a:lnTo>
                <a:lnTo>
                  <a:pt x="463" y="248"/>
                </a:lnTo>
                <a:lnTo>
                  <a:pt x="468" y="238"/>
                </a:lnTo>
                <a:lnTo>
                  <a:pt x="473" y="224"/>
                </a:lnTo>
                <a:lnTo>
                  <a:pt x="473" y="224"/>
                </a:lnTo>
                <a:lnTo>
                  <a:pt x="481" y="220"/>
                </a:lnTo>
                <a:lnTo>
                  <a:pt x="486" y="216"/>
                </a:lnTo>
                <a:lnTo>
                  <a:pt x="488" y="215"/>
                </a:lnTo>
                <a:lnTo>
                  <a:pt x="488" y="214"/>
                </a:lnTo>
                <a:lnTo>
                  <a:pt x="488" y="214"/>
                </a:lnTo>
                <a:lnTo>
                  <a:pt x="479" y="195"/>
                </a:lnTo>
                <a:lnTo>
                  <a:pt x="473" y="183"/>
                </a:lnTo>
                <a:lnTo>
                  <a:pt x="473" y="178"/>
                </a:lnTo>
                <a:lnTo>
                  <a:pt x="473" y="174"/>
                </a:lnTo>
                <a:lnTo>
                  <a:pt x="473" y="174"/>
                </a:lnTo>
                <a:lnTo>
                  <a:pt x="476" y="172"/>
                </a:lnTo>
                <a:lnTo>
                  <a:pt x="478" y="172"/>
                </a:lnTo>
                <a:lnTo>
                  <a:pt x="483" y="171"/>
                </a:lnTo>
                <a:lnTo>
                  <a:pt x="487" y="171"/>
                </a:lnTo>
                <a:lnTo>
                  <a:pt x="489" y="169"/>
                </a:lnTo>
                <a:lnTo>
                  <a:pt x="492" y="168"/>
                </a:lnTo>
                <a:lnTo>
                  <a:pt x="493" y="165"/>
                </a:lnTo>
                <a:lnTo>
                  <a:pt x="493" y="165"/>
                </a:lnTo>
                <a:lnTo>
                  <a:pt x="494" y="160"/>
                </a:lnTo>
                <a:lnTo>
                  <a:pt x="497" y="155"/>
                </a:lnTo>
                <a:lnTo>
                  <a:pt x="504" y="146"/>
                </a:lnTo>
                <a:lnTo>
                  <a:pt x="513" y="135"/>
                </a:lnTo>
                <a:lnTo>
                  <a:pt x="513" y="135"/>
                </a:lnTo>
                <a:lnTo>
                  <a:pt x="514" y="134"/>
                </a:lnTo>
                <a:lnTo>
                  <a:pt x="516" y="129"/>
                </a:lnTo>
                <a:lnTo>
                  <a:pt x="519" y="123"/>
                </a:lnTo>
                <a:lnTo>
                  <a:pt x="519" y="119"/>
                </a:lnTo>
                <a:lnTo>
                  <a:pt x="517" y="115"/>
                </a:lnTo>
                <a:lnTo>
                  <a:pt x="517" y="115"/>
                </a:lnTo>
                <a:lnTo>
                  <a:pt x="509" y="87"/>
                </a:lnTo>
                <a:lnTo>
                  <a:pt x="504" y="71"/>
                </a:lnTo>
                <a:lnTo>
                  <a:pt x="500" y="65"/>
                </a:lnTo>
                <a:lnTo>
                  <a:pt x="498" y="61"/>
                </a:lnTo>
                <a:lnTo>
                  <a:pt x="498" y="61"/>
                </a:lnTo>
                <a:lnTo>
                  <a:pt x="489" y="55"/>
                </a:lnTo>
                <a:lnTo>
                  <a:pt x="479" y="48"/>
                </a:lnTo>
                <a:lnTo>
                  <a:pt x="470" y="42"/>
                </a:lnTo>
                <a:lnTo>
                  <a:pt x="463" y="37"/>
                </a:lnTo>
                <a:lnTo>
                  <a:pt x="463" y="37"/>
                </a:lnTo>
                <a:lnTo>
                  <a:pt x="456" y="30"/>
                </a:lnTo>
                <a:lnTo>
                  <a:pt x="444" y="23"/>
                </a:lnTo>
                <a:lnTo>
                  <a:pt x="430" y="16"/>
                </a:lnTo>
                <a:lnTo>
                  <a:pt x="424" y="13"/>
                </a:lnTo>
                <a:lnTo>
                  <a:pt x="419" y="12"/>
                </a:lnTo>
                <a:lnTo>
                  <a:pt x="419" y="12"/>
                </a:lnTo>
                <a:lnTo>
                  <a:pt x="412" y="11"/>
                </a:lnTo>
                <a:lnTo>
                  <a:pt x="406" y="10"/>
                </a:lnTo>
                <a:lnTo>
                  <a:pt x="399" y="7"/>
                </a:lnTo>
                <a:lnTo>
                  <a:pt x="399" y="7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" name="Freeform 6"/>
          <p:cNvSpPr>
            <a:spLocks/>
          </p:cNvSpPr>
          <p:nvPr/>
        </p:nvSpPr>
        <p:spPr bwMode="auto">
          <a:xfrm>
            <a:off x="2795333" y="719334"/>
            <a:ext cx="632264" cy="1741707"/>
          </a:xfrm>
          <a:custGeom>
            <a:avLst/>
            <a:gdLst>
              <a:gd name="T0" fmla="*/ 127 w 528"/>
              <a:gd name="T1" fmla="*/ 17 h 1459"/>
              <a:gd name="T2" fmla="*/ 94 w 528"/>
              <a:gd name="T3" fmla="*/ 72 h 1459"/>
              <a:gd name="T4" fmla="*/ 85 w 528"/>
              <a:gd name="T5" fmla="*/ 87 h 1459"/>
              <a:gd name="T6" fmla="*/ 102 w 528"/>
              <a:gd name="T7" fmla="*/ 115 h 1459"/>
              <a:gd name="T8" fmla="*/ 113 w 528"/>
              <a:gd name="T9" fmla="*/ 165 h 1459"/>
              <a:gd name="T10" fmla="*/ 122 w 528"/>
              <a:gd name="T11" fmla="*/ 179 h 1459"/>
              <a:gd name="T12" fmla="*/ 144 w 528"/>
              <a:gd name="T13" fmla="*/ 203 h 1459"/>
              <a:gd name="T14" fmla="*/ 155 w 528"/>
              <a:gd name="T15" fmla="*/ 228 h 1459"/>
              <a:gd name="T16" fmla="*/ 187 w 528"/>
              <a:gd name="T17" fmla="*/ 218 h 1459"/>
              <a:gd name="T18" fmla="*/ 154 w 528"/>
              <a:gd name="T19" fmla="*/ 266 h 1459"/>
              <a:gd name="T20" fmla="*/ 151 w 528"/>
              <a:gd name="T21" fmla="*/ 292 h 1459"/>
              <a:gd name="T22" fmla="*/ 141 w 528"/>
              <a:gd name="T23" fmla="*/ 375 h 1459"/>
              <a:gd name="T24" fmla="*/ 131 w 528"/>
              <a:gd name="T25" fmla="*/ 389 h 1459"/>
              <a:gd name="T26" fmla="*/ 74 w 528"/>
              <a:gd name="T27" fmla="*/ 368 h 1459"/>
              <a:gd name="T28" fmla="*/ 77 w 528"/>
              <a:gd name="T29" fmla="*/ 407 h 1459"/>
              <a:gd name="T30" fmla="*/ 107 w 528"/>
              <a:gd name="T31" fmla="*/ 421 h 1459"/>
              <a:gd name="T32" fmla="*/ 113 w 528"/>
              <a:gd name="T33" fmla="*/ 440 h 1459"/>
              <a:gd name="T34" fmla="*/ 144 w 528"/>
              <a:gd name="T35" fmla="*/ 453 h 1459"/>
              <a:gd name="T36" fmla="*/ 141 w 528"/>
              <a:gd name="T37" fmla="*/ 509 h 1459"/>
              <a:gd name="T38" fmla="*/ 149 w 528"/>
              <a:gd name="T39" fmla="*/ 598 h 1459"/>
              <a:gd name="T40" fmla="*/ 109 w 528"/>
              <a:gd name="T41" fmla="*/ 931 h 1459"/>
              <a:gd name="T42" fmla="*/ 134 w 528"/>
              <a:gd name="T43" fmla="*/ 1189 h 1459"/>
              <a:gd name="T44" fmla="*/ 191 w 528"/>
              <a:gd name="T45" fmla="*/ 1369 h 1459"/>
              <a:gd name="T46" fmla="*/ 104 w 528"/>
              <a:gd name="T47" fmla="*/ 1427 h 1459"/>
              <a:gd name="T48" fmla="*/ 106 w 528"/>
              <a:gd name="T49" fmla="*/ 1445 h 1459"/>
              <a:gd name="T50" fmla="*/ 138 w 528"/>
              <a:gd name="T51" fmla="*/ 1456 h 1459"/>
              <a:gd name="T52" fmla="*/ 213 w 528"/>
              <a:gd name="T53" fmla="*/ 1451 h 1459"/>
              <a:gd name="T54" fmla="*/ 331 w 528"/>
              <a:gd name="T55" fmla="*/ 1443 h 1459"/>
              <a:gd name="T56" fmla="*/ 341 w 528"/>
              <a:gd name="T57" fmla="*/ 1423 h 1459"/>
              <a:gd name="T58" fmla="*/ 303 w 528"/>
              <a:gd name="T59" fmla="*/ 1266 h 1459"/>
              <a:gd name="T60" fmla="*/ 405 w 528"/>
              <a:gd name="T61" fmla="*/ 1344 h 1459"/>
              <a:gd name="T62" fmla="*/ 380 w 528"/>
              <a:gd name="T63" fmla="*/ 1408 h 1459"/>
              <a:gd name="T64" fmla="*/ 399 w 528"/>
              <a:gd name="T65" fmla="*/ 1422 h 1459"/>
              <a:gd name="T66" fmla="*/ 443 w 528"/>
              <a:gd name="T67" fmla="*/ 1402 h 1459"/>
              <a:gd name="T68" fmla="*/ 517 w 528"/>
              <a:gd name="T69" fmla="*/ 1287 h 1459"/>
              <a:gd name="T70" fmla="*/ 528 w 528"/>
              <a:gd name="T71" fmla="*/ 1263 h 1459"/>
              <a:gd name="T72" fmla="*/ 496 w 528"/>
              <a:gd name="T73" fmla="*/ 1202 h 1459"/>
              <a:gd name="T74" fmla="*/ 369 w 528"/>
              <a:gd name="T75" fmla="*/ 1098 h 1459"/>
              <a:gd name="T76" fmla="*/ 303 w 528"/>
              <a:gd name="T77" fmla="*/ 939 h 1459"/>
              <a:gd name="T78" fmla="*/ 361 w 528"/>
              <a:gd name="T79" fmla="*/ 942 h 1459"/>
              <a:gd name="T80" fmla="*/ 388 w 528"/>
              <a:gd name="T81" fmla="*/ 923 h 1459"/>
              <a:gd name="T82" fmla="*/ 380 w 528"/>
              <a:gd name="T83" fmla="*/ 861 h 1459"/>
              <a:gd name="T84" fmla="*/ 394 w 528"/>
              <a:gd name="T85" fmla="*/ 766 h 1459"/>
              <a:gd name="T86" fmla="*/ 415 w 528"/>
              <a:gd name="T87" fmla="*/ 432 h 1459"/>
              <a:gd name="T88" fmla="*/ 410 w 528"/>
              <a:gd name="T89" fmla="*/ 315 h 1459"/>
              <a:gd name="T90" fmla="*/ 363 w 528"/>
              <a:gd name="T91" fmla="*/ 255 h 1459"/>
              <a:gd name="T92" fmla="*/ 372 w 528"/>
              <a:gd name="T93" fmla="*/ 220 h 1459"/>
              <a:gd name="T94" fmla="*/ 361 w 528"/>
              <a:gd name="T95" fmla="*/ 204 h 1459"/>
              <a:gd name="T96" fmla="*/ 338 w 528"/>
              <a:gd name="T97" fmla="*/ 188 h 1459"/>
              <a:gd name="T98" fmla="*/ 313 w 528"/>
              <a:gd name="T99" fmla="*/ 175 h 1459"/>
              <a:gd name="T100" fmla="*/ 282 w 528"/>
              <a:gd name="T101" fmla="*/ 150 h 1459"/>
              <a:gd name="T102" fmla="*/ 282 w 528"/>
              <a:gd name="T103" fmla="*/ 135 h 1459"/>
              <a:gd name="T104" fmla="*/ 285 w 528"/>
              <a:gd name="T105" fmla="*/ 115 h 1459"/>
              <a:gd name="T106" fmla="*/ 278 w 528"/>
              <a:gd name="T107" fmla="*/ 82 h 1459"/>
              <a:gd name="T108" fmla="*/ 257 w 528"/>
              <a:gd name="T109" fmla="*/ 41 h 1459"/>
              <a:gd name="T110" fmla="*/ 236 w 528"/>
              <a:gd name="T111" fmla="*/ 11 h 1459"/>
              <a:gd name="T112" fmla="*/ 192 w 528"/>
              <a:gd name="T113" fmla="*/ 0 h 14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528" h="1459">
                <a:moveTo>
                  <a:pt x="172" y="2"/>
                </a:moveTo>
                <a:lnTo>
                  <a:pt x="172" y="2"/>
                </a:lnTo>
                <a:lnTo>
                  <a:pt x="151" y="7"/>
                </a:lnTo>
                <a:lnTo>
                  <a:pt x="136" y="12"/>
                </a:lnTo>
                <a:lnTo>
                  <a:pt x="130" y="14"/>
                </a:lnTo>
                <a:lnTo>
                  <a:pt x="127" y="17"/>
                </a:lnTo>
                <a:lnTo>
                  <a:pt x="127" y="17"/>
                </a:lnTo>
                <a:lnTo>
                  <a:pt x="120" y="27"/>
                </a:lnTo>
                <a:lnTo>
                  <a:pt x="112" y="45"/>
                </a:lnTo>
                <a:lnTo>
                  <a:pt x="102" y="62"/>
                </a:lnTo>
                <a:lnTo>
                  <a:pt x="94" y="72"/>
                </a:lnTo>
                <a:lnTo>
                  <a:pt x="94" y="72"/>
                </a:lnTo>
                <a:lnTo>
                  <a:pt x="92" y="77"/>
                </a:lnTo>
                <a:lnTo>
                  <a:pt x="90" y="82"/>
                </a:lnTo>
                <a:lnTo>
                  <a:pt x="87" y="86"/>
                </a:lnTo>
                <a:lnTo>
                  <a:pt x="86" y="87"/>
                </a:lnTo>
                <a:lnTo>
                  <a:pt x="85" y="87"/>
                </a:lnTo>
                <a:lnTo>
                  <a:pt x="85" y="87"/>
                </a:lnTo>
                <a:lnTo>
                  <a:pt x="83" y="87"/>
                </a:lnTo>
                <a:lnTo>
                  <a:pt x="85" y="88"/>
                </a:lnTo>
                <a:lnTo>
                  <a:pt x="90" y="93"/>
                </a:lnTo>
                <a:lnTo>
                  <a:pt x="98" y="101"/>
                </a:lnTo>
                <a:lnTo>
                  <a:pt x="102" y="115"/>
                </a:lnTo>
                <a:lnTo>
                  <a:pt x="102" y="115"/>
                </a:lnTo>
                <a:lnTo>
                  <a:pt x="109" y="129"/>
                </a:lnTo>
                <a:lnTo>
                  <a:pt x="114" y="141"/>
                </a:lnTo>
                <a:lnTo>
                  <a:pt x="117" y="146"/>
                </a:lnTo>
                <a:lnTo>
                  <a:pt x="117" y="150"/>
                </a:lnTo>
                <a:lnTo>
                  <a:pt x="117" y="150"/>
                </a:lnTo>
                <a:lnTo>
                  <a:pt x="113" y="165"/>
                </a:lnTo>
                <a:lnTo>
                  <a:pt x="112" y="171"/>
                </a:lnTo>
                <a:lnTo>
                  <a:pt x="112" y="173"/>
                </a:lnTo>
                <a:lnTo>
                  <a:pt x="113" y="175"/>
                </a:lnTo>
                <a:lnTo>
                  <a:pt x="113" y="175"/>
                </a:lnTo>
                <a:lnTo>
                  <a:pt x="117" y="177"/>
                </a:lnTo>
                <a:lnTo>
                  <a:pt x="122" y="179"/>
                </a:lnTo>
                <a:lnTo>
                  <a:pt x="130" y="182"/>
                </a:lnTo>
                <a:lnTo>
                  <a:pt x="130" y="182"/>
                </a:lnTo>
                <a:lnTo>
                  <a:pt x="133" y="184"/>
                </a:lnTo>
                <a:lnTo>
                  <a:pt x="134" y="189"/>
                </a:lnTo>
                <a:lnTo>
                  <a:pt x="138" y="195"/>
                </a:lnTo>
                <a:lnTo>
                  <a:pt x="144" y="203"/>
                </a:lnTo>
                <a:lnTo>
                  <a:pt x="144" y="203"/>
                </a:lnTo>
                <a:lnTo>
                  <a:pt x="146" y="213"/>
                </a:lnTo>
                <a:lnTo>
                  <a:pt x="150" y="221"/>
                </a:lnTo>
                <a:lnTo>
                  <a:pt x="152" y="225"/>
                </a:lnTo>
                <a:lnTo>
                  <a:pt x="155" y="228"/>
                </a:lnTo>
                <a:lnTo>
                  <a:pt x="155" y="228"/>
                </a:lnTo>
                <a:lnTo>
                  <a:pt x="159" y="229"/>
                </a:lnTo>
                <a:lnTo>
                  <a:pt x="163" y="229"/>
                </a:lnTo>
                <a:lnTo>
                  <a:pt x="168" y="228"/>
                </a:lnTo>
                <a:lnTo>
                  <a:pt x="175" y="225"/>
                </a:lnTo>
                <a:lnTo>
                  <a:pt x="183" y="220"/>
                </a:lnTo>
                <a:lnTo>
                  <a:pt x="187" y="218"/>
                </a:lnTo>
                <a:lnTo>
                  <a:pt x="183" y="235"/>
                </a:lnTo>
                <a:lnTo>
                  <a:pt x="183" y="235"/>
                </a:lnTo>
                <a:lnTo>
                  <a:pt x="170" y="247"/>
                </a:lnTo>
                <a:lnTo>
                  <a:pt x="155" y="263"/>
                </a:lnTo>
                <a:lnTo>
                  <a:pt x="155" y="263"/>
                </a:lnTo>
                <a:lnTo>
                  <a:pt x="154" y="266"/>
                </a:lnTo>
                <a:lnTo>
                  <a:pt x="154" y="267"/>
                </a:lnTo>
                <a:lnTo>
                  <a:pt x="155" y="269"/>
                </a:lnTo>
                <a:lnTo>
                  <a:pt x="155" y="269"/>
                </a:lnTo>
                <a:lnTo>
                  <a:pt x="154" y="278"/>
                </a:lnTo>
                <a:lnTo>
                  <a:pt x="151" y="292"/>
                </a:lnTo>
                <a:lnTo>
                  <a:pt x="151" y="292"/>
                </a:lnTo>
                <a:lnTo>
                  <a:pt x="150" y="310"/>
                </a:lnTo>
                <a:lnTo>
                  <a:pt x="147" y="330"/>
                </a:lnTo>
                <a:lnTo>
                  <a:pt x="147" y="330"/>
                </a:lnTo>
                <a:lnTo>
                  <a:pt x="144" y="354"/>
                </a:lnTo>
                <a:lnTo>
                  <a:pt x="141" y="375"/>
                </a:lnTo>
                <a:lnTo>
                  <a:pt x="141" y="375"/>
                </a:lnTo>
                <a:lnTo>
                  <a:pt x="141" y="385"/>
                </a:lnTo>
                <a:lnTo>
                  <a:pt x="141" y="391"/>
                </a:lnTo>
                <a:lnTo>
                  <a:pt x="141" y="393"/>
                </a:lnTo>
                <a:lnTo>
                  <a:pt x="141" y="393"/>
                </a:lnTo>
                <a:lnTo>
                  <a:pt x="141" y="393"/>
                </a:lnTo>
                <a:lnTo>
                  <a:pt x="131" y="389"/>
                </a:lnTo>
                <a:lnTo>
                  <a:pt x="117" y="383"/>
                </a:lnTo>
                <a:lnTo>
                  <a:pt x="117" y="383"/>
                </a:lnTo>
                <a:lnTo>
                  <a:pt x="108" y="380"/>
                </a:lnTo>
                <a:lnTo>
                  <a:pt x="99" y="379"/>
                </a:lnTo>
                <a:lnTo>
                  <a:pt x="92" y="379"/>
                </a:lnTo>
                <a:lnTo>
                  <a:pt x="74" y="368"/>
                </a:lnTo>
                <a:lnTo>
                  <a:pt x="67" y="372"/>
                </a:lnTo>
                <a:lnTo>
                  <a:pt x="3" y="354"/>
                </a:lnTo>
                <a:lnTo>
                  <a:pt x="0" y="368"/>
                </a:lnTo>
                <a:lnTo>
                  <a:pt x="64" y="387"/>
                </a:lnTo>
                <a:lnTo>
                  <a:pt x="77" y="407"/>
                </a:lnTo>
                <a:lnTo>
                  <a:pt x="77" y="407"/>
                </a:lnTo>
                <a:lnTo>
                  <a:pt x="81" y="410"/>
                </a:lnTo>
                <a:lnTo>
                  <a:pt x="86" y="412"/>
                </a:lnTo>
                <a:lnTo>
                  <a:pt x="102" y="417"/>
                </a:lnTo>
                <a:lnTo>
                  <a:pt x="102" y="417"/>
                </a:lnTo>
                <a:lnTo>
                  <a:pt x="106" y="420"/>
                </a:lnTo>
                <a:lnTo>
                  <a:pt x="107" y="421"/>
                </a:lnTo>
                <a:lnTo>
                  <a:pt x="108" y="423"/>
                </a:lnTo>
                <a:lnTo>
                  <a:pt x="108" y="426"/>
                </a:lnTo>
                <a:lnTo>
                  <a:pt x="107" y="430"/>
                </a:lnTo>
                <a:lnTo>
                  <a:pt x="106" y="432"/>
                </a:lnTo>
                <a:lnTo>
                  <a:pt x="106" y="432"/>
                </a:lnTo>
                <a:lnTo>
                  <a:pt x="113" y="440"/>
                </a:lnTo>
                <a:lnTo>
                  <a:pt x="123" y="449"/>
                </a:lnTo>
                <a:lnTo>
                  <a:pt x="123" y="449"/>
                </a:lnTo>
                <a:lnTo>
                  <a:pt x="128" y="451"/>
                </a:lnTo>
                <a:lnTo>
                  <a:pt x="135" y="452"/>
                </a:lnTo>
                <a:lnTo>
                  <a:pt x="144" y="453"/>
                </a:lnTo>
                <a:lnTo>
                  <a:pt x="144" y="453"/>
                </a:lnTo>
                <a:lnTo>
                  <a:pt x="144" y="476"/>
                </a:lnTo>
                <a:lnTo>
                  <a:pt x="143" y="492"/>
                </a:lnTo>
                <a:lnTo>
                  <a:pt x="141" y="502"/>
                </a:lnTo>
                <a:lnTo>
                  <a:pt x="141" y="502"/>
                </a:lnTo>
                <a:lnTo>
                  <a:pt x="140" y="505"/>
                </a:lnTo>
                <a:lnTo>
                  <a:pt x="141" y="509"/>
                </a:lnTo>
                <a:lnTo>
                  <a:pt x="144" y="517"/>
                </a:lnTo>
                <a:lnTo>
                  <a:pt x="147" y="526"/>
                </a:lnTo>
                <a:lnTo>
                  <a:pt x="147" y="531"/>
                </a:lnTo>
                <a:lnTo>
                  <a:pt x="147" y="531"/>
                </a:lnTo>
                <a:lnTo>
                  <a:pt x="147" y="552"/>
                </a:lnTo>
                <a:lnTo>
                  <a:pt x="149" y="598"/>
                </a:lnTo>
                <a:lnTo>
                  <a:pt x="151" y="664"/>
                </a:lnTo>
                <a:lnTo>
                  <a:pt x="151" y="664"/>
                </a:lnTo>
                <a:lnTo>
                  <a:pt x="131" y="783"/>
                </a:lnTo>
                <a:lnTo>
                  <a:pt x="117" y="873"/>
                </a:lnTo>
                <a:lnTo>
                  <a:pt x="112" y="909"/>
                </a:lnTo>
                <a:lnTo>
                  <a:pt x="109" y="931"/>
                </a:lnTo>
                <a:lnTo>
                  <a:pt x="109" y="931"/>
                </a:lnTo>
                <a:lnTo>
                  <a:pt x="109" y="953"/>
                </a:lnTo>
                <a:lnTo>
                  <a:pt x="112" y="988"/>
                </a:lnTo>
                <a:lnTo>
                  <a:pt x="120" y="1074"/>
                </a:lnTo>
                <a:lnTo>
                  <a:pt x="134" y="1189"/>
                </a:lnTo>
                <a:lnTo>
                  <a:pt x="134" y="1189"/>
                </a:lnTo>
                <a:lnTo>
                  <a:pt x="163" y="1279"/>
                </a:lnTo>
                <a:lnTo>
                  <a:pt x="183" y="1340"/>
                </a:lnTo>
                <a:lnTo>
                  <a:pt x="189" y="1361"/>
                </a:lnTo>
                <a:lnTo>
                  <a:pt x="191" y="1366"/>
                </a:lnTo>
                <a:lnTo>
                  <a:pt x="191" y="1369"/>
                </a:lnTo>
                <a:lnTo>
                  <a:pt x="191" y="1369"/>
                </a:lnTo>
                <a:lnTo>
                  <a:pt x="184" y="1370"/>
                </a:lnTo>
                <a:lnTo>
                  <a:pt x="175" y="1376"/>
                </a:lnTo>
                <a:lnTo>
                  <a:pt x="146" y="1396"/>
                </a:lnTo>
                <a:lnTo>
                  <a:pt x="106" y="1424"/>
                </a:lnTo>
                <a:lnTo>
                  <a:pt x="106" y="1424"/>
                </a:lnTo>
                <a:lnTo>
                  <a:pt x="104" y="1427"/>
                </a:lnTo>
                <a:lnTo>
                  <a:pt x="102" y="1432"/>
                </a:lnTo>
                <a:lnTo>
                  <a:pt x="102" y="1434"/>
                </a:lnTo>
                <a:lnTo>
                  <a:pt x="102" y="1438"/>
                </a:lnTo>
                <a:lnTo>
                  <a:pt x="103" y="1441"/>
                </a:lnTo>
                <a:lnTo>
                  <a:pt x="106" y="1445"/>
                </a:lnTo>
                <a:lnTo>
                  <a:pt x="106" y="1445"/>
                </a:lnTo>
                <a:lnTo>
                  <a:pt x="109" y="1449"/>
                </a:lnTo>
                <a:lnTo>
                  <a:pt x="112" y="1451"/>
                </a:lnTo>
                <a:lnTo>
                  <a:pt x="119" y="1453"/>
                </a:lnTo>
                <a:lnTo>
                  <a:pt x="127" y="1454"/>
                </a:lnTo>
                <a:lnTo>
                  <a:pt x="138" y="1456"/>
                </a:lnTo>
                <a:lnTo>
                  <a:pt x="138" y="1456"/>
                </a:lnTo>
                <a:lnTo>
                  <a:pt x="145" y="1457"/>
                </a:lnTo>
                <a:lnTo>
                  <a:pt x="154" y="1459"/>
                </a:lnTo>
                <a:lnTo>
                  <a:pt x="175" y="1459"/>
                </a:lnTo>
                <a:lnTo>
                  <a:pt x="200" y="1456"/>
                </a:lnTo>
                <a:lnTo>
                  <a:pt x="200" y="1456"/>
                </a:lnTo>
                <a:lnTo>
                  <a:pt x="213" y="1451"/>
                </a:lnTo>
                <a:lnTo>
                  <a:pt x="224" y="1448"/>
                </a:lnTo>
                <a:lnTo>
                  <a:pt x="232" y="1445"/>
                </a:lnTo>
                <a:lnTo>
                  <a:pt x="320" y="1445"/>
                </a:lnTo>
                <a:lnTo>
                  <a:pt x="320" y="1445"/>
                </a:lnTo>
                <a:lnTo>
                  <a:pt x="324" y="1445"/>
                </a:lnTo>
                <a:lnTo>
                  <a:pt x="331" y="1443"/>
                </a:lnTo>
                <a:lnTo>
                  <a:pt x="335" y="1440"/>
                </a:lnTo>
                <a:lnTo>
                  <a:pt x="338" y="1436"/>
                </a:lnTo>
                <a:lnTo>
                  <a:pt x="341" y="1433"/>
                </a:lnTo>
                <a:lnTo>
                  <a:pt x="341" y="1428"/>
                </a:lnTo>
                <a:lnTo>
                  <a:pt x="341" y="1428"/>
                </a:lnTo>
                <a:lnTo>
                  <a:pt x="341" y="1423"/>
                </a:lnTo>
                <a:lnTo>
                  <a:pt x="340" y="1417"/>
                </a:lnTo>
                <a:lnTo>
                  <a:pt x="336" y="1406"/>
                </a:lnTo>
                <a:lnTo>
                  <a:pt x="331" y="1393"/>
                </a:lnTo>
                <a:lnTo>
                  <a:pt x="345" y="1371"/>
                </a:lnTo>
                <a:lnTo>
                  <a:pt x="306" y="1297"/>
                </a:lnTo>
                <a:lnTo>
                  <a:pt x="303" y="1266"/>
                </a:lnTo>
                <a:lnTo>
                  <a:pt x="278" y="1160"/>
                </a:lnTo>
                <a:lnTo>
                  <a:pt x="369" y="1259"/>
                </a:lnTo>
                <a:lnTo>
                  <a:pt x="390" y="1270"/>
                </a:lnTo>
                <a:lnTo>
                  <a:pt x="409" y="1266"/>
                </a:lnTo>
                <a:lnTo>
                  <a:pt x="405" y="1344"/>
                </a:lnTo>
                <a:lnTo>
                  <a:pt x="405" y="1344"/>
                </a:lnTo>
                <a:lnTo>
                  <a:pt x="400" y="1353"/>
                </a:lnTo>
                <a:lnTo>
                  <a:pt x="389" y="1375"/>
                </a:lnTo>
                <a:lnTo>
                  <a:pt x="384" y="1387"/>
                </a:lnTo>
                <a:lnTo>
                  <a:pt x="382" y="1398"/>
                </a:lnTo>
                <a:lnTo>
                  <a:pt x="380" y="1403"/>
                </a:lnTo>
                <a:lnTo>
                  <a:pt x="380" y="1408"/>
                </a:lnTo>
                <a:lnTo>
                  <a:pt x="382" y="1412"/>
                </a:lnTo>
                <a:lnTo>
                  <a:pt x="384" y="1414"/>
                </a:lnTo>
                <a:lnTo>
                  <a:pt x="384" y="1414"/>
                </a:lnTo>
                <a:lnTo>
                  <a:pt x="389" y="1418"/>
                </a:lnTo>
                <a:lnTo>
                  <a:pt x="394" y="1420"/>
                </a:lnTo>
                <a:lnTo>
                  <a:pt x="399" y="1422"/>
                </a:lnTo>
                <a:lnTo>
                  <a:pt x="404" y="1422"/>
                </a:lnTo>
                <a:lnTo>
                  <a:pt x="409" y="1422"/>
                </a:lnTo>
                <a:lnTo>
                  <a:pt x="414" y="1420"/>
                </a:lnTo>
                <a:lnTo>
                  <a:pt x="426" y="1414"/>
                </a:lnTo>
                <a:lnTo>
                  <a:pt x="426" y="1414"/>
                </a:lnTo>
                <a:lnTo>
                  <a:pt x="443" y="1402"/>
                </a:lnTo>
                <a:lnTo>
                  <a:pt x="465" y="1386"/>
                </a:lnTo>
                <a:lnTo>
                  <a:pt x="475" y="1377"/>
                </a:lnTo>
                <a:lnTo>
                  <a:pt x="485" y="1367"/>
                </a:lnTo>
                <a:lnTo>
                  <a:pt x="492" y="1359"/>
                </a:lnTo>
                <a:lnTo>
                  <a:pt x="496" y="1350"/>
                </a:lnTo>
                <a:lnTo>
                  <a:pt x="517" y="1287"/>
                </a:lnTo>
                <a:lnTo>
                  <a:pt x="517" y="1287"/>
                </a:lnTo>
                <a:lnTo>
                  <a:pt x="522" y="1280"/>
                </a:lnTo>
                <a:lnTo>
                  <a:pt x="526" y="1271"/>
                </a:lnTo>
                <a:lnTo>
                  <a:pt x="527" y="1268"/>
                </a:lnTo>
                <a:lnTo>
                  <a:pt x="528" y="1263"/>
                </a:lnTo>
                <a:lnTo>
                  <a:pt x="528" y="1263"/>
                </a:lnTo>
                <a:lnTo>
                  <a:pt x="526" y="1229"/>
                </a:lnTo>
                <a:lnTo>
                  <a:pt x="523" y="1213"/>
                </a:lnTo>
                <a:lnTo>
                  <a:pt x="522" y="1209"/>
                </a:lnTo>
                <a:lnTo>
                  <a:pt x="521" y="1206"/>
                </a:lnTo>
                <a:lnTo>
                  <a:pt x="521" y="1206"/>
                </a:lnTo>
                <a:lnTo>
                  <a:pt x="496" y="1202"/>
                </a:lnTo>
                <a:lnTo>
                  <a:pt x="475" y="1199"/>
                </a:lnTo>
                <a:lnTo>
                  <a:pt x="454" y="1164"/>
                </a:lnTo>
                <a:lnTo>
                  <a:pt x="454" y="1164"/>
                </a:lnTo>
                <a:lnTo>
                  <a:pt x="418" y="1135"/>
                </a:lnTo>
                <a:lnTo>
                  <a:pt x="390" y="1112"/>
                </a:lnTo>
                <a:lnTo>
                  <a:pt x="369" y="1098"/>
                </a:lnTo>
                <a:lnTo>
                  <a:pt x="369" y="1098"/>
                </a:lnTo>
                <a:lnTo>
                  <a:pt x="361" y="1090"/>
                </a:lnTo>
                <a:lnTo>
                  <a:pt x="350" y="1079"/>
                </a:lnTo>
                <a:lnTo>
                  <a:pt x="324" y="1050"/>
                </a:lnTo>
                <a:lnTo>
                  <a:pt x="292" y="1009"/>
                </a:lnTo>
                <a:lnTo>
                  <a:pt x="303" y="939"/>
                </a:lnTo>
                <a:lnTo>
                  <a:pt x="303" y="939"/>
                </a:lnTo>
                <a:lnTo>
                  <a:pt x="309" y="940"/>
                </a:lnTo>
                <a:lnTo>
                  <a:pt x="326" y="942"/>
                </a:lnTo>
                <a:lnTo>
                  <a:pt x="337" y="944"/>
                </a:lnTo>
                <a:lnTo>
                  <a:pt x="348" y="944"/>
                </a:lnTo>
                <a:lnTo>
                  <a:pt x="361" y="942"/>
                </a:lnTo>
                <a:lnTo>
                  <a:pt x="373" y="939"/>
                </a:lnTo>
                <a:lnTo>
                  <a:pt x="373" y="939"/>
                </a:lnTo>
                <a:lnTo>
                  <a:pt x="378" y="936"/>
                </a:lnTo>
                <a:lnTo>
                  <a:pt x="383" y="932"/>
                </a:lnTo>
                <a:lnTo>
                  <a:pt x="385" y="929"/>
                </a:lnTo>
                <a:lnTo>
                  <a:pt x="388" y="923"/>
                </a:lnTo>
                <a:lnTo>
                  <a:pt x="389" y="918"/>
                </a:lnTo>
                <a:lnTo>
                  <a:pt x="390" y="912"/>
                </a:lnTo>
                <a:lnTo>
                  <a:pt x="390" y="899"/>
                </a:lnTo>
                <a:lnTo>
                  <a:pt x="388" y="886"/>
                </a:lnTo>
                <a:lnTo>
                  <a:pt x="385" y="875"/>
                </a:lnTo>
                <a:lnTo>
                  <a:pt x="380" y="861"/>
                </a:lnTo>
                <a:lnTo>
                  <a:pt x="380" y="861"/>
                </a:lnTo>
                <a:lnTo>
                  <a:pt x="379" y="856"/>
                </a:lnTo>
                <a:lnTo>
                  <a:pt x="380" y="845"/>
                </a:lnTo>
                <a:lnTo>
                  <a:pt x="385" y="814"/>
                </a:lnTo>
                <a:lnTo>
                  <a:pt x="391" y="783"/>
                </a:lnTo>
                <a:lnTo>
                  <a:pt x="394" y="766"/>
                </a:lnTo>
                <a:lnTo>
                  <a:pt x="394" y="766"/>
                </a:lnTo>
                <a:lnTo>
                  <a:pt x="401" y="629"/>
                </a:lnTo>
                <a:lnTo>
                  <a:pt x="401" y="629"/>
                </a:lnTo>
                <a:lnTo>
                  <a:pt x="409" y="536"/>
                </a:lnTo>
                <a:lnTo>
                  <a:pt x="415" y="432"/>
                </a:lnTo>
                <a:lnTo>
                  <a:pt x="415" y="432"/>
                </a:lnTo>
                <a:lnTo>
                  <a:pt x="416" y="388"/>
                </a:lnTo>
                <a:lnTo>
                  <a:pt x="415" y="354"/>
                </a:lnTo>
                <a:lnTo>
                  <a:pt x="414" y="338"/>
                </a:lnTo>
                <a:lnTo>
                  <a:pt x="412" y="322"/>
                </a:lnTo>
                <a:lnTo>
                  <a:pt x="412" y="322"/>
                </a:lnTo>
                <a:lnTo>
                  <a:pt x="410" y="315"/>
                </a:lnTo>
                <a:lnTo>
                  <a:pt x="407" y="309"/>
                </a:lnTo>
                <a:lnTo>
                  <a:pt x="400" y="295"/>
                </a:lnTo>
                <a:lnTo>
                  <a:pt x="391" y="282"/>
                </a:lnTo>
                <a:lnTo>
                  <a:pt x="382" y="271"/>
                </a:lnTo>
                <a:lnTo>
                  <a:pt x="372" y="262"/>
                </a:lnTo>
                <a:lnTo>
                  <a:pt x="363" y="255"/>
                </a:lnTo>
                <a:lnTo>
                  <a:pt x="356" y="248"/>
                </a:lnTo>
                <a:lnTo>
                  <a:pt x="356" y="248"/>
                </a:lnTo>
                <a:lnTo>
                  <a:pt x="359" y="245"/>
                </a:lnTo>
                <a:lnTo>
                  <a:pt x="367" y="234"/>
                </a:lnTo>
                <a:lnTo>
                  <a:pt x="369" y="228"/>
                </a:lnTo>
                <a:lnTo>
                  <a:pt x="372" y="220"/>
                </a:lnTo>
                <a:lnTo>
                  <a:pt x="372" y="215"/>
                </a:lnTo>
                <a:lnTo>
                  <a:pt x="372" y="213"/>
                </a:lnTo>
                <a:lnTo>
                  <a:pt x="369" y="210"/>
                </a:lnTo>
                <a:lnTo>
                  <a:pt x="369" y="210"/>
                </a:lnTo>
                <a:lnTo>
                  <a:pt x="366" y="207"/>
                </a:lnTo>
                <a:lnTo>
                  <a:pt x="361" y="204"/>
                </a:lnTo>
                <a:lnTo>
                  <a:pt x="352" y="200"/>
                </a:lnTo>
                <a:lnTo>
                  <a:pt x="345" y="199"/>
                </a:lnTo>
                <a:lnTo>
                  <a:pt x="341" y="199"/>
                </a:lnTo>
                <a:lnTo>
                  <a:pt x="341" y="199"/>
                </a:lnTo>
                <a:lnTo>
                  <a:pt x="341" y="195"/>
                </a:lnTo>
                <a:lnTo>
                  <a:pt x="338" y="188"/>
                </a:lnTo>
                <a:lnTo>
                  <a:pt x="336" y="183"/>
                </a:lnTo>
                <a:lnTo>
                  <a:pt x="333" y="179"/>
                </a:lnTo>
                <a:lnTo>
                  <a:pt x="329" y="177"/>
                </a:lnTo>
                <a:lnTo>
                  <a:pt x="324" y="175"/>
                </a:lnTo>
                <a:lnTo>
                  <a:pt x="324" y="175"/>
                </a:lnTo>
                <a:lnTo>
                  <a:pt x="313" y="175"/>
                </a:lnTo>
                <a:lnTo>
                  <a:pt x="301" y="175"/>
                </a:lnTo>
                <a:lnTo>
                  <a:pt x="292" y="175"/>
                </a:lnTo>
                <a:lnTo>
                  <a:pt x="282" y="161"/>
                </a:lnTo>
                <a:lnTo>
                  <a:pt x="292" y="161"/>
                </a:lnTo>
                <a:lnTo>
                  <a:pt x="282" y="150"/>
                </a:lnTo>
                <a:lnTo>
                  <a:pt x="282" y="150"/>
                </a:lnTo>
                <a:lnTo>
                  <a:pt x="299" y="144"/>
                </a:lnTo>
                <a:lnTo>
                  <a:pt x="299" y="144"/>
                </a:lnTo>
                <a:lnTo>
                  <a:pt x="295" y="144"/>
                </a:lnTo>
                <a:lnTo>
                  <a:pt x="289" y="141"/>
                </a:lnTo>
                <a:lnTo>
                  <a:pt x="284" y="139"/>
                </a:lnTo>
                <a:lnTo>
                  <a:pt x="282" y="135"/>
                </a:lnTo>
                <a:lnTo>
                  <a:pt x="282" y="133"/>
                </a:lnTo>
                <a:lnTo>
                  <a:pt x="282" y="125"/>
                </a:lnTo>
                <a:lnTo>
                  <a:pt x="282" y="125"/>
                </a:lnTo>
                <a:lnTo>
                  <a:pt x="283" y="119"/>
                </a:lnTo>
                <a:lnTo>
                  <a:pt x="285" y="115"/>
                </a:lnTo>
                <a:lnTo>
                  <a:pt x="285" y="115"/>
                </a:lnTo>
                <a:lnTo>
                  <a:pt x="287" y="110"/>
                </a:lnTo>
                <a:lnTo>
                  <a:pt x="287" y="107"/>
                </a:lnTo>
                <a:lnTo>
                  <a:pt x="285" y="101"/>
                </a:lnTo>
                <a:lnTo>
                  <a:pt x="285" y="101"/>
                </a:lnTo>
                <a:lnTo>
                  <a:pt x="282" y="93"/>
                </a:lnTo>
                <a:lnTo>
                  <a:pt x="278" y="82"/>
                </a:lnTo>
                <a:lnTo>
                  <a:pt x="274" y="66"/>
                </a:lnTo>
                <a:lnTo>
                  <a:pt x="274" y="66"/>
                </a:lnTo>
                <a:lnTo>
                  <a:pt x="272" y="61"/>
                </a:lnTo>
                <a:lnTo>
                  <a:pt x="267" y="54"/>
                </a:lnTo>
                <a:lnTo>
                  <a:pt x="261" y="46"/>
                </a:lnTo>
                <a:lnTo>
                  <a:pt x="257" y="41"/>
                </a:lnTo>
                <a:lnTo>
                  <a:pt x="257" y="41"/>
                </a:lnTo>
                <a:lnTo>
                  <a:pt x="255" y="35"/>
                </a:lnTo>
                <a:lnTo>
                  <a:pt x="250" y="27"/>
                </a:lnTo>
                <a:lnTo>
                  <a:pt x="247" y="22"/>
                </a:lnTo>
                <a:lnTo>
                  <a:pt x="242" y="16"/>
                </a:lnTo>
                <a:lnTo>
                  <a:pt x="236" y="11"/>
                </a:lnTo>
                <a:lnTo>
                  <a:pt x="229" y="6"/>
                </a:lnTo>
                <a:lnTo>
                  <a:pt x="229" y="6"/>
                </a:lnTo>
                <a:lnTo>
                  <a:pt x="220" y="2"/>
                </a:lnTo>
                <a:lnTo>
                  <a:pt x="210" y="1"/>
                </a:lnTo>
                <a:lnTo>
                  <a:pt x="202" y="0"/>
                </a:lnTo>
                <a:lnTo>
                  <a:pt x="192" y="0"/>
                </a:lnTo>
                <a:lnTo>
                  <a:pt x="178" y="1"/>
                </a:lnTo>
                <a:lnTo>
                  <a:pt x="172" y="2"/>
                </a:lnTo>
                <a:lnTo>
                  <a:pt x="172" y="2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" name="Freeform 10"/>
          <p:cNvSpPr>
            <a:spLocks/>
          </p:cNvSpPr>
          <p:nvPr/>
        </p:nvSpPr>
        <p:spPr bwMode="auto">
          <a:xfrm>
            <a:off x="4507786" y="690702"/>
            <a:ext cx="715243" cy="1758879"/>
          </a:xfrm>
          <a:custGeom>
            <a:avLst/>
            <a:gdLst>
              <a:gd name="T0" fmla="*/ 146 w 833"/>
              <a:gd name="T1" fmla="*/ 1231 h 2046"/>
              <a:gd name="T2" fmla="*/ 166 w 833"/>
              <a:gd name="T3" fmla="*/ 1264 h 2046"/>
              <a:gd name="T4" fmla="*/ 177 w 833"/>
              <a:gd name="T5" fmla="*/ 1377 h 2046"/>
              <a:gd name="T6" fmla="*/ 153 w 833"/>
              <a:gd name="T7" fmla="*/ 1491 h 2046"/>
              <a:gd name="T8" fmla="*/ 91 w 833"/>
              <a:gd name="T9" fmla="*/ 1623 h 2046"/>
              <a:gd name="T10" fmla="*/ 2 w 833"/>
              <a:gd name="T11" fmla="*/ 1977 h 2046"/>
              <a:gd name="T12" fmla="*/ 8 w 833"/>
              <a:gd name="T13" fmla="*/ 2007 h 2046"/>
              <a:gd name="T14" fmla="*/ 119 w 833"/>
              <a:gd name="T15" fmla="*/ 2033 h 2046"/>
              <a:gd name="T16" fmla="*/ 271 w 833"/>
              <a:gd name="T17" fmla="*/ 2046 h 2046"/>
              <a:gd name="T18" fmla="*/ 330 w 833"/>
              <a:gd name="T19" fmla="*/ 2035 h 2046"/>
              <a:gd name="T20" fmla="*/ 355 w 833"/>
              <a:gd name="T21" fmla="*/ 1994 h 2046"/>
              <a:gd name="T22" fmla="*/ 287 w 833"/>
              <a:gd name="T23" fmla="*/ 1968 h 2046"/>
              <a:gd name="T24" fmla="*/ 223 w 833"/>
              <a:gd name="T25" fmla="*/ 1895 h 2046"/>
              <a:gd name="T26" fmla="*/ 235 w 833"/>
              <a:gd name="T27" fmla="*/ 1715 h 2046"/>
              <a:gd name="T28" fmla="*/ 347 w 833"/>
              <a:gd name="T29" fmla="*/ 1535 h 2046"/>
              <a:gd name="T30" fmla="*/ 426 w 833"/>
              <a:gd name="T31" fmla="*/ 1439 h 2046"/>
              <a:gd name="T32" fmla="*/ 445 w 833"/>
              <a:gd name="T33" fmla="*/ 1521 h 2046"/>
              <a:gd name="T34" fmla="*/ 451 w 833"/>
              <a:gd name="T35" fmla="*/ 1671 h 2046"/>
              <a:gd name="T36" fmla="*/ 488 w 833"/>
              <a:gd name="T37" fmla="*/ 1861 h 2046"/>
              <a:gd name="T38" fmla="*/ 479 w 833"/>
              <a:gd name="T39" fmla="*/ 1961 h 2046"/>
              <a:gd name="T40" fmla="*/ 573 w 833"/>
              <a:gd name="T41" fmla="*/ 1995 h 2046"/>
              <a:gd name="T42" fmla="*/ 622 w 833"/>
              <a:gd name="T43" fmla="*/ 1984 h 2046"/>
              <a:gd name="T44" fmla="*/ 730 w 833"/>
              <a:gd name="T45" fmla="*/ 1995 h 2046"/>
              <a:gd name="T46" fmla="*/ 815 w 833"/>
              <a:gd name="T47" fmla="*/ 1954 h 2046"/>
              <a:gd name="T48" fmla="*/ 828 w 833"/>
              <a:gd name="T49" fmla="*/ 1918 h 2046"/>
              <a:gd name="T50" fmla="*/ 727 w 833"/>
              <a:gd name="T51" fmla="*/ 1882 h 2046"/>
              <a:gd name="T52" fmla="*/ 659 w 833"/>
              <a:gd name="T53" fmla="*/ 1820 h 2046"/>
              <a:gd name="T54" fmla="*/ 633 w 833"/>
              <a:gd name="T55" fmla="*/ 1691 h 2046"/>
              <a:gd name="T56" fmla="*/ 643 w 833"/>
              <a:gd name="T57" fmla="*/ 1359 h 2046"/>
              <a:gd name="T58" fmla="*/ 578 w 833"/>
              <a:gd name="T59" fmla="*/ 1103 h 2046"/>
              <a:gd name="T60" fmla="*/ 574 w 833"/>
              <a:gd name="T61" fmla="*/ 808 h 2046"/>
              <a:gd name="T62" fmla="*/ 595 w 833"/>
              <a:gd name="T63" fmla="*/ 739 h 2046"/>
              <a:gd name="T64" fmla="*/ 619 w 833"/>
              <a:gd name="T65" fmla="*/ 718 h 2046"/>
              <a:gd name="T66" fmla="*/ 659 w 833"/>
              <a:gd name="T67" fmla="*/ 690 h 2046"/>
              <a:gd name="T68" fmla="*/ 697 w 833"/>
              <a:gd name="T69" fmla="*/ 643 h 2046"/>
              <a:gd name="T70" fmla="*/ 728 w 833"/>
              <a:gd name="T71" fmla="*/ 608 h 2046"/>
              <a:gd name="T72" fmla="*/ 594 w 833"/>
              <a:gd name="T73" fmla="*/ 635 h 2046"/>
              <a:gd name="T74" fmla="*/ 552 w 833"/>
              <a:gd name="T75" fmla="*/ 637 h 2046"/>
              <a:gd name="T76" fmla="*/ 553 w 833"/>
              <a:gd name="T77" fmla="*/ 557 h 2046"/>
              <a:gd name="T78" fmla="*/ 514 w 833"/>
              <a:gd name="T79" fmla="*/ 465 h 2046"/>
              <a:gd name="T80" fmla="*/ 453 w 833"/>
              <a:gd name="T81" fmla="*/ 356 h 2046"/>
              <a:gd name="T82" fmla="*/ 474 w 833"/>
              <a:gd name="T83" fmla="*/ 344 h 2046"/>
              <a:gd name="T84" fmla="*/ 483 w 833"/>
              <a:gd name="T85" fmla="*/ 317 h 2046"/>
              <a:gd name="T86" fmla="*/ 500 w 833"/>
              <a:gd name="T87" fmla="*/ 301 h 2046"/>
              <a:gd name="T88" fmla="*/ 512 w 833"/>
              <a:gd name="T89" fmla="*/ 241 h 2046"/>
              <a:gd name="T90" fmla="*/ 569 w 833"/>
              <a:gd name="T91" fmla="*/ 253 h 2046"/>
              <a:gd name="T92" fmla="*/ 615 w 833"/>
              <a:gd name="T93" fmla="*/ 235 h 2046"/>
              <a:gd name="T94" fmla="*/ 510 w 833"/>
              <a:gd name="T95" fmla="*/ 70 h 2046"/>
              <a:gd name="T96" fmla="*/ 442 w 833"/>
              <a:gd name="T97" fmla="*/ 11 h 2046"/>
              <a:gd name="T98" fmla="*/ 314 w 833"/>
              <a:gd name="T99" fmla="*/ 26 h 2046"/>
              <a:gd name="T100" fmla="*/ 279 w 833"/>
              <a:gd name="T101" fmla="*/ 63 h 2046"/>
              <a:gd name="T102" fmla="*/ 265 w 833"/>
              <a:gd name="T103" fmla="*/ 196 h 2046"/>
              <a:gd name="T104" fmla="*/ 241 w 833"/>
              <a:gd name="T105" fmla="*/ 227 h 2046"/>
              <a:gd name="T106" fmla="*/ 207 w 833"/>
              <a:gd name="T107" fmla="*/ 233 h 2046"/>
              <a:gd name="T108" fmla="*/ 189 w 833"/>
              <a:gd name="T109" fmla="*/ 286 h 2046"/>
              <a:gd name="T110" fmla="*/ 103 w 833"/>
              <a:gd name="T111" fmla="*/ 462 h 2046"/>
              <a:gd name="T112" fmla="*/ 103 w 833"/>
              <a:gd name="T113" fmla="*/ 779 h 20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833" h="2046">
                <a:moveTo>
                  <a:pt x="100" y="1073"/>
                </a:moveTo>
                <a:lnTo>
                  <a:pt x="100" y="1073"/>
                </a:lnTo>
                <a:lnTo>
                  <a:pt x="104" y="1098"/>
                </a:lnTo>
                <a:lnTo>
                  <a:pt x="119" y="1153"/>
                </a:lnTo>
                <a:lnTo>
                  <a:pt x="129" y="1183"/>
                </a:lnTo>
                <a:lnTo>
                  <a:pt x="138" y="1210"/>
                </a:lnTo>
                <a:lnTo>
                  <a:pt x="146" y="1231"/>
                </a:lnTo>
                <a:lnTo>
                  <a:pt x="151" y="1238"/>
                </a:lnTo>
                <a:lnTo>
                  <a:pt x="155" y="1242"/>
                </a:lnTo>
                <a:lnTo>
                  <a:pt x="155" y="1242"/>
                </a:lnTo>
                <a:lnTo>
                  <a:pt x="157" y="1245"/>
                </a:lnTo>
                <a:lnTo>
                  <a:pt x="160" y="1248"/>
                </a:lnTo>
                <a:lnTo>
                  <a:pt x="164" y="1256"/>
                </a:lnTo>
                <a:lnTo>
                  <a:pt x="166" y="1264"/>
                </a:lnTo>
                <a:lnTo>
                  <a:pt x="166" y="1273"/>
                </a:lnTo>
                <a:lnTo>
                  <a:pt x="165" y="1287"/>
                </a:lnTo>
                <a:lnTo>
                  <a:pt x="164" y="1293"/>
                </a:lnTo>
                <a:lnTo>
                  <a:pt x="164" y="1293"/>
                </a:lnTo>
                <a:lnTo>
                  <a:pt x="171" y="1331"/>
                </a:lnTo>
                <a:lnTo>
                  <a:pt x="176" y="1362"/>
                </a:lnTo>
                <a:lnTo>
                  <a:pt x="177" y="1377"/>
                </a:lnTo>
                <a:lnTo>
                  <a:pt x="177" y="1388"/>
                </a:lnTo>
                <a:lnTo>
                  <a:pt x="177" y="1388"/>
                </a:lnTo>
                <a:lnTo>
                  <a:pt x="177" y="1400"/>
                </a:lnTo>
                <a:lnTo>
                  <a:pt x="173" y="1415"/>
                </a:lnTo>
                <a:lnTo>
                  <a:pt x="165" y="1449"/>
                </a:lnTo>
                <a:lnTo>
                  <a:pt x="153" y="1491"/>
                </a:lnTo>
                <a:lnTo>
                  <a:pt x="153" y="1491"/>
                </a:lnTo>
                <a:lnTo>
                  <a:pt x="129" y="1524"/>
                </a:lnTo>
                <a:lnTo>
                  <a:pt x="112" y="1552"/>
                </a:lnTo>
                <a:lnTo>
                  <a:pt x="106" y="1563"/>
                </a:lnTo>
                <a:lnTo>
                  <a:pt x="101" y="1570"/>
                </a:lnTo>
                <a:lnTo>
                  <a:pt x="101" y="1570"/>
                </a:lnTo>
                <a:lnTo>
                  <a:pt x="97" y="1587"/>
                </a:lnTo>
                <a:lnTo>
                  <a:pt x="91" y="1623"/>
                </a:lnTo>
                <a:lnTo>
                  <a:pt x="75" y="1723"/>
                </a:lnTo>
                <a:lnTo>
                  <a:pt x="53" y="1863"/>
                </a:lnTo>
                <a:lnTo>
                  <a:pt x="18" y="1940"/>
                </a:lnTo>
                <a:lnTo>
                  <a:pt x="18" y="1940"/>
                </a:lnTo>
                <a:lnTo>
                  <a:pt x="15" y="1947"/>
                </a:lnTo>
                <a:lnTo>
                  <a:pt x="6" y="1966"/>
                </a:lnTo>
                <a:lnTo>
                  <a:pt x="2" y="1977"/>
                </a:lnTo>
                <a:lnTo>
                  <a:pt x="1" y="1987"/>
                </a:lnTo>
                <a:lnTo>
                  <a:pt x="0" y="1995"/>
                </a:lnTo>
                <a:lnTo>
                  <a:pt x="1" y="1999"/>
                </a:lnTo>
                <a:lnTo>
                  <a:pt x="2" y="2003"/>
                </a:lnTo>
                <a:lnTo>
                  <a:pt x="2" y="2003"/>
                </a:lnTo>
                <a:lnTo>
                  <a:pt x="5" y="2005"/>
                </a:lnTo>
                <a:lnTo>
                  <a:pt x="8" y="2007"/>
                </a:lnTo>
                <a:lnTo>
                  <a:pt x="21" y="2012"/>
                </a:lnTo>
                <a:lnTo>
                  <a:pt x="37" y="2017"/>
                </a:lnTo>
                <a:lnTo>
                  <a:pt x="55" y="2022"/>
                </a:lnTo>
                <a:lnTo>
                  <a:pt x="88" y="2030"/>
                </a:lnTo>
                <a:lnTo>
                  <a:pt x="106" y="2032"/>
                </a:lnTo>
                <a:lnTo>
                  <a:pt x="106" y="2032"/>
                </a:lnTo>
                <a:lnTo>
                  <a:pt x="119" y="2033"/>
                </a:lnTo>
                <a:lnTo>
                  <a:pt x="143" y="2038"/>
                </a:lnTo>
                <a:lnTo>
                  <a:pt x="173" y="2042"/>
                </a:lnTo>
                <a:lnTo>
                  <a:pt x="188" y="2043"/>
                </a:lnTo>
                <a:lnTo>
                  <a:pt x="203" y="2043"/>
                </a:lnTo>
                <a:lnTo>
                  <a:pt x="203" y="2043"/>
                </a:lnTo>
                <a:lnTo>
                  <a:pt x="235" y="2044"/>
                </a:lnTo>
                <a:lnTo>
                  <a:pt x="271" y="2046"/>
                </a:lnTo>
                <a:lnTo>
                  <a:pt x="287" y="2046"/>
                </a:lnTo>
                <a:lnTo>
                  <a:pt x="302" y="2044"/>
                </a:lnTo>
                <a:lnTo>
                  <a:pt x="314" y="2042"/>
                </a:lnTo>
                <a:lnTo>
                  <a:pt x="320" y="2041"/>
                </a:lnTo>
                <a:lnTo>
                  <a:pt x="324" y="2040"/>
                </a:lnTo>
                <a:lnTo>
                  <a:pt x="324" y="2040"/>
                </a:lnTo>
                <a:lnTo>
                  <a:pt x="330" y="2035"/>
                </a:lnTo>
                <a:lnTo>
                  <a:pt x="337" y="2028"/>
                </a:lnTo>
                <a:lnTo>
                  <a:pt x="343" y="2021"/>
                </a:lnTo>
                <a:lnTo>
                  <a:pt x="348" y="2014"/>
                </a:lnTo>
                <a:lnTo>
                  <a:pt x="353" y="2007"/>
                </a:lnTo>
                <a:lnTo>
                  <a:pt x="356" y="2001"/>
                </a:lnTo>
                <a:lnTo>
                  <a:pt x="356" y="1996"/>
                </a:lnTo>
                <a:lnTo>
                  <a:pt x="355" y="1994"/>
                </a:lnTo>
                <a:lnTo>
                  <a:pt x="353" y="1993"/>
                </a:lnTo>
                <a:lnTo>
                  <a:pt x="353" y="1993"/>
                </a:lnTo>
                <a:lnTo>
                  <a:pt x="348" y="1990"/>
                </a:lnTo>
                <a:lnTo>
                  <a:pt x="340" y="1987"/>
                </a:lnTo>
                <a:lnTo>
                  <a:pt x="316" y="1979"/>
                </a:lnTo>
                <a:lnTo>
                  <a:pt x="294" y="1972"/>
                </a:lnTo>
                <a:lnTo>
                  <a:pt x="287" y="1968"/>
                </a:lnTo>
                <a:lnTo>
                  <a:pt x="282" y="1966"/>
                </a:lnTo>
                <a:lnTo>
                  <a:pt x="282" y="1966"/>
                </a:lnTo>
                <a:lnTo>
                  <a:pt x="272" y="1957"/>
                </a:lnTo>
                <a:lnTo>
                  <a:pt x="256" y="1945"/>
                </a:lnTo>
                <a:lnTo>
                  <a:pt x="235" y="1931"/>
                </a:lnTo>
                <a:lnTo>
                  <a:pt x="235" y="1931"/>
                </a:lnTo>
                <a:lnTo>
                  <a:pt x="223" y="1895"/>
                </a:lnTo>
                <a:lnTo>
                  <a:pt x="213" y="1869"/>
                </a:lnTo>
                <a:lnTo>
                  <a:pt x="208" y="1852"/>
                </a:lnTo>
                <a:lnTo>
                  <a:pt x="208" y="1852"/>
                </a:lnTo>
                <a:lnTo>
                  <a:pt x="208" y="1842"/>
                </a:lnTo>
                <a:lnTo>
                  <a:pt x="212" y="1826"/>
                </a:lnTo>
                <a:lnTo>
                  <a:pt x="220" y="1779"/>
                </a:lnTo>
                <a:lnTo>
                  <a:pt x="235" y="1715"/>
                </a:lnTo>
                <a:lnTo>
                  <a:pt x="235" y="1715"/>
                </a:lnTo>
                <a:lnTo>
                  <a:pt x="288" y="1625"/>
                </a:lnTo>
                <a:lnTo>
                  <a:pt x="326" y="1564"/>
                </a:lnTo>
                <a:lnTo>
                  <a:pt x="340" y="1543"/>
                </a:lnTo>
                <a:lnTo>
                  <a:pt x="345" y="1538"/>
                </a:lnTo>
                <a:lnTo>
                  <a:pt x="347" y="1535"/>
                </a:lnTo>
                <a:lnTo>
                  <a:pt x="347" y="1535"/>
                </a:lnTo>
                <a:lnTo>
                  <a:pt x="348" y="1534"/>
                </a:lnTo>
                <a:lnTo>
                  <a:pt x="351" y="1529"/>
                </a:lnTo>
                <a:lnTo>
                  <a:pt x="360" y="1515"/>
                </a:lnTo>
                <a:lnTo>
                  <a:pt x="380" y="1470"/>
                </a:lnTo>
                <a:lnTo>
                  <a:pt x="409" y="1404"/>
                </a:lnTo>
                <a:lnTo>
                  <a:pt x="409" y="1404"/>
                </a:lnTo>
                <a:lnTo>
                  <a:pt x="426" y="1439"/>
                </a:lnTo>
                <a:lnTo>
                  <a:pt x="437" y="1468"/>
                </a:lnTo>
                <a:lnTo>
                  <a:pt x="442" y="1480"/>
                </a:lnTo>
                <a:lnTo>
                  <a:pt x="443" y="1490"/>
                </a:lnTo>
                <a:lnTo>
                  <a:pt x="443" y="1490"/>
                </a:lnTo>
                <a:lnTo>
                  <a:pt x="445" y="1501"/>
                </a:lnTo>
                <a:lnTo>
                  <a:pt x="443" y="1510"/>
                </a:lnTo>
                <a:lnTo>
                  <a:pt x="445" y="1521"/>
                </a:lnTo>
                <a:lnTo>
                  <a:pt x="448" y="1540"/>
                </a:lnTo>
                <a:lnTo>
                  <a:pt x="448" y="1540"/>
                </a:lnTo>
                <a:lnTo>
                  <a:pt x="451" y="1555"/>
                </a:lnTo>
                <a:lnTo>
                  <a:pt x="452" y="1575"/>
                </a:lnTo>
                <a:lnTo>
                  <a:pt x="453" y="1597"/>
                </a:lnTo>
                <a:lnTo>
                  <a:pt x="452" y="1622"/>
                </a:lnTo>
                <a:lnTo>
                  <a:pt x="451" y="1671"/>
                </a:lnTo>
                <a:lnTo>
                  <a:pt x="451" y="1693"/>
                </a:lnTo>
                <a:lnTo>
                  <a:pt x="451" y="1710"/>
                </a:lnTo>
                <a:lnTo>
                  <a:pt x="451" y="1710"/>
                </a:lnTo>
                <a:lnTo>
                  <a:pt x="453" y="1730"/>
                </a:lnTo>
                <a:lnTo>
                  <a:pt x="458" y="1755"/>
                </a:lnTo>
                <a:lnTo>
                  <a:pt x="474" y="1812"/>
                </a:lnTo>
                <a:lnTo>
                  <a:pt x="488" y="1861"/>
                </a:lnTo>
                <a:lnTo>
                  <a:pt x="493" y="1878"/>
                </a:lnTo>
                <a:lnTo>
                  <a:pt x="495" y="1887"/>
                </a:lnTo>
                <a:lnTo>
                  <a:pt x="495" y="1887"/>
                </a:lnTo>
                <a:lnTo>
                  <a:pt x="491" y="1903"/>
                </a:lnTo>
                <a:lnTo>
                  <a:pt x="485" y="1927"/>
                </a:lnTo>
                <a:lnTo>
                  <a:pt x="480" y="1952"/>
                </a:lnTo>
                <a:lnTo>
                  <a:pt x="479" y="1961"/>
                </a:lnTo>
                <a:lnTo>
                  <a:pt x="479" y="1966"/>
                </a:lnTo>
                <a:lnTo>
                  <a:pt x="479" y="1966"/>
                </a:lnTo>
                <a:lnTo>
                  <a:pt x="483" y="1968"/>
                </a:lnTo>
                <a:lnTo>
                  <a:pt x="494" y="1972"/>
                </a:lnTo>
                <a:lnTo>
                  <a:pt x="527" y="1983"/>
                </a:lnTo>
                <a:lnTo>
                  <a:pt x="560" y="1991"/>
                </a:lnTo>
                <a:lnTo>
                  <a:pt x="573" y="1995"/>
                </a:lnTo>
                <a:lnTo>
                  <a:pt x="578" y="1995"/>
                </a:lnTo>
                <a:lnTo>
                  <a:pt x="578" y="1995"/>
                </a:lnTo>
                <a:lnTo>
                  <a:pt x="586" y="1993"/>
                </a:lnTo>
                <a:lnTo>
                  <a:pt x="600" y="1990"/>
                </a:lnTo>
                <a:lnTo>
                  <a:pt x="613" y="1987"/>
                </a:lnTo>
                <a:lnTo>
                  <a:pt x="622" y="1984"/>
                </a:lnTo>
                <a:lnTo>
                  <a:pt x="622" y="1984"/>
                </a:lnTo>
                <a:lnTo>
                  <a:pt x="627" y="1983"/>
                </a:lnTo>
                <a:lnTo>
                  <a:pt x="634" y="1984"/>
                </a:lnTo>
                <a:lnTo>
                  <a:pt x="658" y="1990"/>
                </a:lnTo>
                <a:lnTo>
                  <a:pt x="674" y="1993"/>
                </a:lnTo>
                <a:lnTo>
                  <a:pt x="691" y="1995"/>
                </a:lnTo>
                <a:lnTo>
                  <a:pt x="711" y="1996"/>
                </a:lnTo>
                <a:lnTo>
                  <a:pt x="730" y="1995"/>
                </a:lnTo>
                <a:lnTo>
                  <a:pt x="730" y="1995"/>
                </a:lnTo>
                <a:lnTo>
                  <a:pt x="741" y="1994"/>
                </a:lnTo>
                <a:lnTo>
                  <a:pt x="751" y="1991"/>
                </a:lnTo>
                <a:lnTo>
                  <a:pt x="770" y="1984"/>
                </a:lnTo>
                <a:lnTo>
                  <a:pt x="787" y="1975"/>
                </a:lnTo>
                <a:lnTo>
                  <a:pt x="803" y="1966"/>
                </a:lnTo>
                <a:lnTo>
                  <a:pt x="815" y="1954"/>
                </a:lnTo>
                <a:lnTo>
                  <a:pt x="824" y="1945"/>
                </a:lnTo>
                <a:lnTo>
                  <a:pt x="830" y="1935"/>
                </a:lnTo>
                <a:lnTo>
                  <a:pt x="833" y="1930"/>
                </a:lnTo>
                <a:lnTo>
                  <a:pt x="833" y="1926"/>
                </a:lnTo>
                <a:lnTo>
                  <a:pt x="833" y="1926"/>
                </a:lnTo>
                <a:lnTo>
                  <a:pt x="831" y="1922"/>
                </a:lnTo>
                <a:lnTo>
                  <a:pt x="828" y="1918"/>
                </a:lnTo>
                <a:lnTo>
                  <a:pt x="823" y="1914"/>
                </a:lnTo>
                <a:lnTo>
                  <a:pt x="817" y="1910"/>
                </a:lnTo>
                <a:lnTo>
                  <a:pt x="799" y="1903"/>
                </a:lnTo>
                <a:lnTo>
                  <a:pt x="780" y="1897"/>
                </a:lnTo>
                <a:lnTo>
                  <a:pt x="743" y="1885"/>
                </a:lnTo>
                <a:lnTo>
                  <a:pt x="727" y="1882"/>
                </a:lnTo>
                <a:lnTo>
                  <a:pt x="727" y="1882"/>
                </a:lnTo>
                <a:lnTo>
                  <a:pt x="707" y="1876"/>
                </a:lnTo>
                <a:lnTo>
                  <a:pt x="693" y="1869"/>
                </a:lnTo>
                <a:lnTo>
                  <a:pt x="687" y="1866"/>
                </a:lnTo>
                <a:lnTo>
                  <a:pt x="685" y="1863"/>
                </a:lnTo>
                <a:lnTo>
                  <a:pt x="685" y="1863"/>
                </a:lnTo>
                <a:lnTo>
                  <a:pt x="672" y="1844"/>
                </a:lnTo>
                <a:lnTo>
                  <a:pt x="659" y="1820"/>
                </a:lnTo>
                <a:lnTo>
                  <a:pt x="659" y="1820"/>
                </a:lnTo>
                <a:lnTo>
                  <a:pt x="653" y="1807"/>
                </a:lnTo>
                <a:lnTo>
                  <a:pt x="647" y="1791"/>
                </a:lnTo>
                <a:lnTo>
                  <a:pt x="643" y="1777"/>
                </a:lnTo>
                <a:lnTo>
                  <a:pt x="640" y="1768"/>
                </a:lnTo>
                <a:lnTo>
                  <a:pt x="640" y="1768"/>
                </a:lnTo>
                <a:lnTo>
                  <a:pt x="633" y="1691"/>
                </a:lnTo>
                <a:lnTo>
                  <a:pt x="633" y="1691"/>
                </a:lnTo>
                <a:lnTo>
                  <a:pt x="634" y="1674"/>
                </a:lnTo>
                <a:lnTo>
                  <a:pt x="635" y="1644"/>
                </a:lnTo>
                <a:lnTo>
                  <a:pt x="643" y="1563"/>
                </a:lnTo>
                <a:lnTo>
                  <a:pt x="654" y="1450"/>
                </a:lnTo>
                <a:lnTo>
                  <a:pt x="654" y="1450"/>
                </a:lnTo>
                <a:lnTo>
                  <a:pt x="643" y="1359"/>
                </a:lnTo>
                <a:lnTo>
                  <a:pt x="632" y="1266"/>
                </a:lnTo>
                <a:lnTo>
                  <a:pt x="632" y="1266"/>
                </a:lnTo>
                <a:lnTo>
                  <a:pt x="623" y="1226"/>
                </a:lnTo>
                <a:lnTo>
                  <a:pt x="615" y="1189"/>
                </a:lnTo>
                <a:lnTo>
                  <a:pt x="615" y="1189"/>
                </a:lnTo>
                <a:lnTo>
                  <a:pt x="594" y="1139"/>
                </a:lnTo>
                <a:lnTo>
                  <a:pt x="578" y="1103"/>
                </a:lnTo>
                <a:lnTo>
                  <a:pt x="573" y="1089"/>
                </a:lnTo>
                <a:lnTo>
                  <a:pt x="571" y="1083"/>
                </a:lnTo>
                <a:lnTo>
                  <a:pt x="571" y="1083"/>
                </a:lnTo>
                <a:lnTo>
                  <a:pt x="566" y="991"/>
                </a:lnTo>
                <a:lnTo>
                  <a:pt x="566" y="991"/>
                </a:lnTo>
                <a:lnTo>
                  <a:pt x="571" y="884"/>
                </a:lnTo>
                <a:lnTo>
                  <a:pt x="574" y="808"/>
                </a:lnTo>
                <a:lnTo>
                  <a:pt x="574" y="784"/>
                </a:lnTo>
                <a:lnTo>
                  <a:pt x="574" y="774"/>
                </a:lnTo>
                <a:lnTo>
                  <a:pt x="574" y="774"/>
                </a:lnTo>
                <a:lnTo>
                  <a:pt x="574" y="771"/>
                </a:lnTo>
                <a:lnTo>
                  <a:pt x="575" y="768"/>
                </a:lnTo>
                <a:lnTo>
                  <a:pt x="582" y="755"/>
                </a:lnTo>
                <a:lnTo>
                  <a:pt x="595" y="739"/>
                </a:lnTo>
                <a:lnTo>
                  <a:pt x="595" y="739"/>
                </a:lnTo>
                <a:lnTo>
                  <a:pt x="596" y="737"/>
                </a:lnTo>
                <a:lnTo>
                  <a:pt x="600" y="731"/>
                </a:lnTo>
                <a:lnTo>
                  <a:pt x="603" y="727"/>
                </a:lnTo>
                <a:lnTo>
                  <a:pt x="607" y="723"/>
                </a:lnTo>
                <a:lnTo>
                  <a:pt x="613" y="721"/>
                </a:lnTo>
                <a:lnTo>
                  <a:pt x="619" y="718"/>
                </a:lnTo>
                <a:lnTo>
                  <a:pt x="619" y="718"/>
                </a:lnTo>
                <a:lnTo>
                  <a:pt x="627" y="716"/>
                </a:lnTo>
                <a:lnTo>
                  <a:pt x="633" y="712"/>
                </a:lnTo>
                <a:lnTo>
                  <a:pt x="645" y="705"/>
                </a:lnTo>
                <a:lnTo>
                  <a:pt x="654" y="697"/>
                </a:lnTo>
                <a:lnTo>
                  <a:pt x="659" y="690"/>
                </a:lnTo>
                <a:lnTo>
                  <a:pt x="659" y="690"/>
                </a:lnTo>
                <a:lnTo>
                  <a:pt x="666" y="678"/>
                </a:lnTo>
                <a:lnTo>
                  <a:pt x="668" y="673"/>
                </a:lnTo>
                <a:lnTo>
                  <a:pt x="669" y="669"/>
                </a:lnTo>
                <a:lnTo>
                  <a:pt x="669" y="669"/>
                </a:lnTo>
                <a:lnTo>
                  <a:pt x="670" y="667"/>
                </a:lnTo>
                <a:lnTo>
                  <a:pt x="677" y="661"/>
                </a:lnTo>
                <a:lnTo>
                  <a:pt x="697" y="643"/>
                </a:lnTo>
                <a:lnTo>
                  <a:pt x="727" y="619"/>
                </a:lnTo>
                <a:lnTo>
                  <a:pt x="727" y="619"/>
                </a:lnTo>
                <a:lnTo>
                  <a:pt x="729" y="615"/>
                </a:lnTo>
                <a:lnTo>
                  <a:pt x="729" y="610"/>
                </a:lnTo>
                <a:lnTo>
                  <a:pt x="729" y="609"/>
                </a:lnTo>
                <a:lnTo>
                  <a:pt x="728" y="608"/>
                </a:lnTo>
                <a:lnTo>
                  <a:pt x="728" y="608"/>
                </a:lnTo>
                <a:lnTo>
                  <a:pt x="718" y="601"/>
                </a:lnTo>
                <a:lnTo>
                  <a:pt x="698" y="590"/>
                </a:lnTo>
                <a:lnTo>
                  <a:pt x="671" y="575"/>
                </a:lnTo>
                <a:lnTo>
                  <a:pt x="671" y="575"/>
                </a:lnTo>
                <a:lnTo>
                  <a:pt x="595" y="632"/>
                </a:lnTo>
                <a:lnTo>
                  <a:pt x="595" y="632"/>
                </a:lnTo>
                <a:lnTo>
                  <a:pt x="594" y="635"/>
                </a:lnTo>
                <a:lnTo>
                  <a:pt x="592" y="636"/>
                </a:lnTo>
                <a:lnTo>
                  <a:pt x="592" y="642"/>
                </a:lnTo>
                <a:lnTo>
                  <a:pt x="595" y="649"/>
                </a:lnTo>
                <a:lnTo>
                  <a:pt x="562" y="661"/>
                </a:lnTo>
                <a:lnTo>
                  <a:pt x="562" y="661"/>
                </a:lnTo>
                <a:lnTo>
                  <a:pt x="559" y="654"/>
                </a:lnTo>
                <a:lnTo>
                  <a:pt x="552" y="637"/>
                </a:lnTo>
                <a:lnTo>
                  <a:pt x="549" y="627"/>
                </a:lnTo>
                <a:lnTo>
                  <a:pt x="547" y="616"/>
                </a:lnTo>
                <a:lnTo>
                  <a:pt x="547" y="604"/>
                </a:lnTo>
                <a:lnTo>
                  <a:pt x="548" y="594"/>
                </a:lnTo>
                <a:lnTo>
                  <a:pt x="548" y="594"/>
                </a:lnTo>
                <a:lnTo>
                  <a:pt x="552" y="574"/>
                </a:lnTo>
                <a:lnTo>
                  <a:pt x="553" y="557"/>
                </a:lnTo>
                <a:lnTo>
                  <a:pt x="552" y="541"/>
                </a:lnTo>
                <a:lnTo>
                  <a:pt x="548" y="526"/>
                </a:lnTo>
                <a:lnTo>
                  <a:pt x="548" y="526"/>
                </a:lnTo>
                <a:lnTo>
                  <a:pt x="544" y="519"/>
                </a:lnTo>
                <a:lnTo>
                  <a:pt x="541" y="509"/>
                </a:lnTo>
                <a:lnTo>
                  <a:pt x="528" y="488"/>
                </a:lnTo>
                <a:lnTo>
                  <a:pt x="514" y="465"/>
                </a:lnTo>
                <a:lnTo>
                  <a:pt x="488" y="393"/>
                </a:lnTo>
                <a:lnTo>
                  <a:pt x="430" y="372"/>
                </a:lnTo>
                <a:lnTo>
                  <a:pt x="430" y="372"/>
                </a:lnTo>
                <a:lnTo>
                  <a:pt x="442" y="366"/>
                </a:lnTo>
                <a:lnTo>
                  <a:pt x="449" y="360"/>
                </a:lnTo>
                <a:lnTo>
                  <a:pt x="452" y="357"/>
                </a:lnTo>
                <a:lnTo>
                  <a:pt x="453" y="356"/>
                </a:lnTo>
                <a:lnTo>
                  <a:pt x="453" y="356"/>
                </a:lnTo>
                <a:lnTo>
                  <a:pt x="454" y="354"/>
                </a:lnTo>
                <a:lnTo>
                  <a:pt x="457" y="352"/>
                </a:lnTo>
                <a:lnTo>
                  <a:pt x="463" y="351"/>
                </a:lnTo>
                <a:lnTo>
                  <a:pt x="470" y="349"/>
                </a:lnTo>
                <a:lnTo>
                  <a:pt x="473" y="346"/>
                </a:lnTo>
                <a:lnTo>
                  <a:pt x="474" y="344"/>
                </a:lnTo>
                <a:lnTo>
                  <a:pt x="474" y="344"/>
                </a:lnTo>
                <a:lnTo>
                  <a:pt x="474" y="341"/>
                </a:lnTo>
                <a:lnTo>
                  <a:pt x="475" y="340"/>
                </a:lnTo>
                <a:lnTo>
                  <a:pt x="477" y="339"/>
                </a:lnTo>
                <a:lnTo>
                  <a:pt x="479" y="333"/>
                </a:lnTo>
                <a:lnTo>
                  <a:pt x="479" y="333"/>
                </a:lnTo>
                <a:lnTo>
                  <a:pt x="483" y="317"/>
                </a:lnTo>
                <a:lnTo>
                  <a:pt x="483" y="309"/>
                </a:lnTo>
                <a:lnTo>
                  <a:pt x="483" y="309"/>
                </a:lnTo>
                <a:lnTo>
                  <a:pt x="491" y="306"/>
                </a:lnTo>
                <a:lnTo>
                  <a:pt x="497" y="303"/>
                </a:lnTo>
                <a:lnTo>
                  <a:pt x="499" y="302"/>
                </a:lnTo>
                <a:lnTo>
                  <a:pt x="500" y="301"/>
                </a:lnTo>
                <a:lnTo>
                  <a:pt x="500" y="301"/>
                </a:lnTo>
                <a:lnTo>
                  <a:pt x="499" y="293"/>
                </a:lnTo>
                <a:lnTo>
                  <a:pt x="499" y="282"/>
                </a:lnTo>
                <a:lnTo>
                  <a:pt x="500" y="267"/>
                </a:lnTo>
                <a:lnTo>
                  <a:pt x="506" y="235"/>
                </a:lnTo>
                <a:lnTo>
                  <a:pt x="506" y="235"/>
                </a:lnTo>
                <a:lnTo>
                  <a:pt x="507" y="238"/>
                </a:lnTo>
                <a:lnTo>
                  <a:pt x="512" y="241"/>
                </a:lnTo>
                <a:lnTo>
                  <a:pt x="517" y="244"/>
                </a:lnTo>
                <a:lnTo>
                  <a:pt x="523" y="246"/>
                </a:lnTo>
                <a:lnTo>
                  <a:pt x="532" y="249"/>
                </a:lnTo>
                <a:lnTo>
                  <a:pt x="543" y="251"/>
                </a:lnTo>
                <a:lnTo>
                  <a:pt x="543" y="251"/>
                </a:lnTo>
                <a:lnTo>
                  <a:pt x="557" y="253"/>
                </a:lnTo>
                <a:lnTo>
                  <a:pt x="569" y="253"/>
                </a:lnTo>
                <a:lnTo>
                  <a:pt x="581" y="251"/>
                </a:lnTo>
                <a:lnTo>
                  <a:pt x="592" y="249"/>
                </a:lnTo>
                <a:lnTo>
                  <a:pt x="610" y="244"/>
                </a:lnTo>
                <a:lnTo>
                  <a:pt x="615" y="241"/>
                </a:lnTo>
                <a:lnTo>
                  <a:pt x="617" y="240"/>
                </a:lnTo>
                <a:lnTo>
                  <a:pt x="617" y="240"/>
                </a:lnTo>
                <a:lnTo>
                  <a:pt x="615" y="235"/>
                </a:lnTo>
                <a:lnTo>
                  <a:pt x="605" y="225"/>
                </a:lnTo>
                <a:lnTo>
                  <a:pt x="573" y="198"/>
                </a:lnTo>
                <a:lnTo>
                  <a:pt x="527" y="159"/>
                </a:lnTo>
                <a:lnTo>
                  <a:pt x="527" y="159"/>
                </a:lnTo>
                <a:lnTo>
                  <a:pt x="511" y="74"/>
                </a:lnTo>
                <a:lnTo>
                  <a:pt x="511" y="74"/>
                </a:lnTo>
                <a:lnTo>
                  <a:pt x="510" y="70"/>
                </a:lnTo>
                <a:lnTo>
                  <a:pt x="507" y="67"/>
                </a:lnTo>
                <a:lnTo>
                  <a:pt x="501" y="58"/>
                </a:lnTo>
                <a:lnTo>
                  <a:pt x="491" y="48"/>
                </a:lnTo>
                <a:lnTo>
                  <a:pt x="481" y="39"/>
                </a:lnTo>
                <a:lnTo>
                  <a:pt x="459" y="22"/>
                </a:lnTo>
                <a:lnTo>
                  <a:pt x="449" y="16"/>
                </a:lnTo>
                <a:lnTo>
                  <a:pt x="442" y="11"/>
                </a:lnTo>
                <a:lnTo>
                  <a:pt x="442" y="11"/>
                </a:lnTo>
                <a:lnTo>
                  <a:pt x="428" y="7"/>
                </a:lnTo>
                <a:lnTo>
                  <a:pt x="417" y="4"/>
                </a:lnTo>
                <a:lnTo>
                  <a:pt x="404" y="0"/>
                </a:lnTo>
                <a:lnTo>
                  <a:pt x="404" y="0"/>
                </a:lnTo>
                <a:lnTo>
                  <a:pt x="352" y="15"/>
                </a:lnTo>
                <a:lnTo>
                  <a:pt x="314" y="26"/>
                </a:lnTo>
                <a:lnTo>
                  <a:pt x="293" y="32"/>
                </a:lnTo>
                <a:lnTo>
                  <a:pt x="293" y="32"/>
                </a:lnTo>
                <a:lnTo>
                  <a:pt x="291" y="34"/>
                </a:lnTo>
                <a:lnTo>
                  <a:pt x="288" y="37"/>
                </a:lnTo>
                <a:lnTo>
                  <a:pt x="284" y="46"/>
                </a:lnTo>
                <a:lnTo>
                  <a:pt x="281" y="55"/>
                </a:lnTo>
                <a:lnTo>
                  <a:pt x="279" y="63"/>
                </a:lnTo>
                <a:lnTo>
                  <a:pt x="279" y="63"/>
                </a:lnTo>
                <a:lnTo>
                  <a:pt x="276" y="92"/>
                </a:lnTo>
                <a:lnTo>
                  <a:pt x="272" y="118"/>
                </a:lnTo>
                <a:lnTo>
                  <a:pt x="272" y="118"/>
                </a:lnTo>
                <a:lnTo>
                  <a:pt x="270" y="156"/>
                </a:lnTo>
                <a:lnTo>
                  <a:pt x="267" y="185"/>
                </a:lnTo>
                <a:lnTo>
                  <a:pt x="265" y="196"/>
                </a:lnTo>
                <a:lnTo>
                  <a:pt x="263" y="201"/>
                </a:lnTo>
                <a:lnTo>
                  <a:pt x="263" y="201"/>
                </a:lnTo>
                <a:lnTo>
                  <a:pt x="260" y="208"/>
                </a:lnTo>
                <a:lnTo>
                  <a:pt x="257" y="218"/>
                </a:lnTo>
                <a:lnTo>
                  <a:pt x="254" y="230"/>
                </a:lnTo>
                <a:lnTo>
                  <a:pt x="254" y="230"/>
                </a:lnTo>
                <a:lnTo>
                  <a:pt x="241" y="227"/>
                </a:lnTo>
                <a:lnTo>
                  <a:pt x="229" y="225"/>
                </a:lnTo>
                <a:lnTo>
                  <a:pt x="223" y="225"/>
                </a:lnTo>
                <a:lnTo>
                  <a:pt x="217" y="227"/>
                </a:lnTo>
                <a:lnTo>
                  <a:pt x="217" y="227"/>
                </a:lnTo>
                <a:lnTo>
                  <a:pt x="213" y="228"/>
                </a:lnTo>
                <a:lnTo>
                  <a:pt x="209" y="230"/>
                </a:lnTo>
                <a:lnTo>
                  <a:pt x="207" y="233"/>
                </a:lnTo>
                <a:lnTo>
                  <a:pt x="204" y="237"/>
                </a:lnTo>
                <a:lnTo>
                  <a:pt x="198" y="251"/>
                </a:lnTo>
                <a:lnTo>
                  <a:pt x="198" y="251"/>
                </a:lnTo>
                <a:lnTo>
                  <a:pt x="196" y="261"/>
                </a:lnTo>
                <a:lnTo>
                  <a:pt x="192" y="272"/>
                </a:lnTo>
                <a:lnTo>
                  <a:pt x="189" y="286"/>
                </a:lnTo>
                <a:lnTo>
                  <a:pt x="189" y="286"/>
                </a:lnTo>
                <a:lnTo>
                  <a:pt x="151" y="347"/>
                </a:lnTo>
                <a:lnTo>
                  <a:pt x="124" y="396"/>
                </a:lnTo>
                <a:lnTo>
                  <a:pt x="114" y="414"/>
                </a:lnTo>
                <a:lnTo>
                  <a:pt x="108" y="428"/>
                </a:lnTo>
                <a:lnTo>
                  <a:pt x="108" y="428"/>
                </a:lnTo>
                <a:lnTo>
                  <a:pt x="106" y="441"/>
                </a:lnTo>
                <a:lnTo>
                  <a:pt x="103" y="462"/>
                </a:lnTo>
                <a:lnTo>
                  <a:pt x="101" y="519"/>
                </a:lnTo>
                <a:lnTo>
                  <a:pt x="98" y="575"/>
                </a:lnTo>
                <a:lnTo>
                  <a:pt x="97" y="612"/>
                </a:lnTo>
                <a:lnTo>
                  <a:pt x="97" y="612"/>
                </a:lnTo>
                <a:lnTo>
                  <a:pt x="97" y="632"/>
                </a:lnTo>
                <a:lnTo>
                  <a:pt x="98" y="672"/>
                </a:lnTo>
                <a:lnTo>
                  <a:pt x="103" y="779"/>
                </a:lnTo>
                <a:lnTo>
                  <a:pt x="111" y="928"/>
                </a:lnTo>
                <a:lnTo>
                  <a:pt x="111" y="928"/>
                </a:lnTo>
                <a:lnTo>
                  <a:pt x="82" y="1030"/>
                </a:lnTo>
                <a:lnTo>
                  <a:pt x="82" y="1030"/>
                </a:lnTo>
                <a:lnTo>
                  <a:pt x="74" y="1065"/>
                </a:lnTo>
                <a:lnTo>
                  <a:pt x="100" y="1073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22"/>
          <p:cNvSpPr>
            <a:spLocks/>
          </p:cNvSpPr>
          <p:nvPr/>
        </p:nvSpPr>
        <p:spPr bwMode="auto">
          <a:xfrm>
            <a:off x="6303218" y="639542"/>
            <a:ext cx="855027" cy="1788344"/>
          </a:xfrm>
          <a:custGeom>
            <a:avLst/>
            <a:gdLst>
              <a:gd name="T0" fmla="*/ 204 w 415"/>
              <a:gd name="T1" fmla="*/ 7 h 868"/>
              <a:gd name="T2" fmla="*/ 180 w 415"/>
              <a:gd name="T3" fmla="*/ 44 h 868"/>
              <a:gd name="T4" fmla="*/ 182 w 415"/>
              <a:gd name="T5" fmla="*/ 98 h 868"/>
              <a:gd name="T6" fmla="*/ 169 w 415"/>
              <a:gd name="T7" fmla="*/ 124 h 868"/>
              <a:gd name="T8" fmla="*/ 161 w 415"/>
              <a:gd name="T9" fmla="*/ 148 h 868"/>
              <a:gd name="T10" fmla="*/ 139 w 415"/>
              <a:gd name="T11" fmla="*/ 218 h 868"/>
              <a:gd name="T12" fmla="*/ 133 w 415"/>
              <a:gd name="T13" fmla="*/ 237 h 868"/>
              <a:gd name="T14" fmla="*/ 56 w 415"/>
              <a:gd name="T15" fmla="*/ 237 h 868"/>
              <a:gd name="T16" fmla="*/ 55 w 415"/>
              <a:gd name="T17" fmla="*/ 327 h 868"/>
              <a:gd name="T18" fmla="*/ 54 w 415"/>
              <a:gd name="T19" fmla="*/ 384 h 868"/>
              <a:gd name="T20" fmla="*/ 93 w 415"/>
              <a:gd name="T21" fmla="*/ 407 h 868"/>
              <a:gd name="T22" fmla="*/ 158 w 415"/>
              <a:gd name="T23" fmla="*/ 467 h 868"/>
              <a:gd name="T24" fmla="*/ 176 w 415"/>
              <a:gd name="T25" fmla="*/ 527 h 868"/>
              <a:gd name="T26" fmla="*/ 177 w 415"/>
              <a:gd name="T27" fmla="*/ 622 h 868"/>
              <a:gd name="T28" fmla="*/ 161 w 415"/>
              <a:gd name="T29" fmla="*/ 632 h 868"/>
              <a:gd name="T30" fmla="*/ 133 w 415"/>
              <a:gd name="T31" fmla="*/ 661 h 868"/>
              <a:gd name="T32" fmla="*/ 65 w 415"/>
              <a:gd name="T33" fmla="*/ 734 h 868"/>
              <a:gd name="T34" fmla="*/ 35 w 415"/>
              <a:gd name="T35" fmla="*/ 749 h 868"/>
              <a:gd name="T36" fmla="*/ 4 w 415"/>
              <a:gd name="T37" fmla="*/ 772 h 868"/>
              <a:gd name="T38" fmla="*/ 11 w 415"/>
              <a:gd name="T39" fmla="*/ 792 h 868"/>
              <a:gd name="T40" fmla="*/ 39 w 415"/>
              <a:gd name="T41" fmla="*/ 829 h 868"/>
              <a:gd name="T42" fmla="*/ 90 w 415"/>
              <a:gd name="T43" fmla="*/ 867 h 868"/>
              <a:gd name="T44" fmla="*/ 129 w 415"/>
              <a:gd name="T45" fmla="*/ 865 h 868"/>
              <a:gd name="T46" fmla="*/ 126 w 415"/>
              <a:gd name="T47" fmla="*/ 853 h 868"/>
              <a:gd name="T48" fmla="*/ 92 w 415"/>
              <a:gd name="T49" fmla="*/ 785 h 868"/>
              <a:gd name="T50" fmla="*/ 160 w 415"/>
              <a:gd name="T51" fmla="*/ 724 h 868"/>
              <a:gd name="T52" fmla="*/ 227 w 415"/>
              <a:gd name="T53" fmla="*/ 665 h 868"/>
              <a:gd name="T54" fmla="*/ 245 w 415"/>
              <a:gd name="T55" fmla="*/ 650 h 868"/>
              <a:gd name="T56" fmla="*/ 258 w 415"/>
              <a:gd name="T57" fmla="*/ 651 h 868"/>
              <a:gd name="T58" fmla="*/ 264 w 415"/>
              <a:gd name="T59" fmla="*/ 735 h 868"/>
              <a:gd name="T60" fmla="*/ 270 w 415"/>
              <a:gd name="T61" fmla="*/ 777 h 868"/>
              <a:gd name="T62" fmla="*/ 283 w 415"/>
              <a:gd name="T63" fmla="*/ 848 h 868"/>
              <a:gd name="T64" fmla="*/ 401 w 415"/>
              <a:gd name="T65" fmla="*/ 839 h 868"/>
              <a:gd name="T66" fmla="*/ 412 w 415"/>
              <a:gd name="T67" fmla="*/ 829 h 868"/>
              <a:gd name="T68" fmla="*/ 360 w 415"/>
              <a:gd name="T69" fmla="*/ 824 h 868"/>
              <a:gd name="T70" fmla="*/ 322 w 415"/>
              <a:gd name="T71" fmla="*/ 785 h 868"/>
              <a:gd name="T72" fmla="*/ 333 w 415"/>
              <a:gd name="T73" fmla="*/ 624 h 868"/>
              <a:gd name="T74" fmla="*/ 301 w 415"/>
              <a:gd name="T75" fmla="*/ 453 h 868"/>
              <a:gd name="T76" fmla="*/ 293 w 415"/>
              <a:gd name="T77" fmla="*/ 409 h 868"/>
              <a:gd name="T78" fmla="*/ 303 w 415"/>
              <a:gd name="T79" fmla="*/ 348 h 868"/>
              <a:gd name="T80" fmla="*/ 345 w 415"/>
              <a:gd name="T81" fmla="*/ 254 h 868"/>
              <a:gd name="T82" fmla="*/ 371 w 415"/>
              <a:gd name="T83" fmla="*/ 234 h 868"/>
              <a:gd name="T84" fmla="*/ 373 w 415"/>
              <a:gd name="T85" fmla="*/ 206 h 868"/>
              <a:gd name="T86" fmla="*/ 396 w 415"/>
              <a:gd name="T87" fmla="*/ 173 h 868"/>
              <a:gd name="T88" fmla="*/ 327 w 415"/>
              <a:gd name="T89" fmla="*/ 195 h 868"/>
              <a:gd name="T90" fmla="*/ 311 w 415"/>
              <a:gd name="T91" fmla="*/ 213 h 868"/>
              <a:gd name="T92" fmla="*/ 297 w 415"/>
              <a:gd name="T93" fmla="*/ 219 h 868"/>
              <a:gd name="T94" fmla="*/ 262 w 415"/>
              <a:gd name="T95" fmla="*/ 208 h 868"/>
              <a:gd name="T96" fmla="*/ 258 w 415"/>
              <a:gd name="T97" fmla="*/ 175 h 868"/>
              <a:gd name="T98" fmla="*/ 258 w 415"/>
              <a:gd name="T99" fmla="*/ 145 h 868"/>
              <a:gd name="T100" fmla="*/ 278 w 415"/>
              <a:gd name="T101" fmla="*/ 130 h 868"/>
              <a:gd name="T102" fmla="*/ 289 w 415"/>
              <a:gd name="T103" fmla="*/ 117 h 868"/>
              <a:gd name="T104" fmla="*/ 290 w 415"/>
              <a:gd name="T105" fmla="*/ 103 h 868"/>
              <a:gd name="T106" fmla="*/ 291 w 415"/>
              <a:gd name="T107" fmla="*/ 81 h 868"/>
              <a:gd name="T108" fmla="*/ 303 w 415"/>
              <a:gd name="T109" fmla="*/ 71 h 868"/>
              <a:gd name="T110" fmla="*/ 299 w 415"/>
              <a:gd name="T111" fmla="*/ 44 h 868"/>
              <a:gd name="T112" fmla="*/ 291 w 415"/>
              <a:gd name="T113" fmla="*/ 22 h 868"/>
              <a:gd name="T114" fmla="*/ 263 w 415"/>
              <a:gd name="T115" fmla="*/ 7 h 868"/>
              <a:gd name="T116" fmla="*/ 240 w 415"/>
              <a:gd name="T117" fmla="*/ 0 h 8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415" h="868">
                <a:moveTo>
                  <a:pt x="225" y="3"/>
                </a:moveTo>
                <a:lnTo>
                  <a:pt x="225" y="3"/>
                </a:lnTo>
                <a:lnTo>
                  <a:pt x="222" y="3"/>
                </a:lnTo>
                <a:lnTo>
                  <a:pt x="216" y="3"/>
                </a:lnTo>
                <a:lnTo>
                  <a:pt x="209" y="5"/>
                </a:lnTo>
                <a:lnTo>
                  <a:pt x="204" y="7"/>
                </a:lnTo>
                <a:lnTo>
                  <a:pt x="201" y="10"/>
                </a:lnTo>
                <a:lnTo>
                  <a:pt x="201" y="10"/>
                </a:lnTo>
                <a:lnTo>
                  <a:pt x="189" y="27"/>
                </a:lnTo>
                <a:lnTo>
                  <a:pt x="183" y="36"/>
                </a:lnTo>
                <a:lnTo>
                  <a:pt x="180" y="44"/>
                </a:lnTo>
                <a:lnTo>
                  <a:pt x="180" y="44"/>
                </a:lnTo>
                <a:lnTo>
                  <a:pt x="174" y="62"/>
                </a:lnTo>
                <a:lnTo>
                  <a:pt x="171" y="75"/>
                </a:lnTo>
                <a:lnTo>
                  <a:pt x="171" y="75"/>
                </a:lnTo>
                <a:lnTo>
                  <a:pt x="172" y="82"/>
                </a:lnTo>
                <a:lnTo>
                  <a:pt x="174" y="89"/>
                </a:lnTo>
                <a:lnTo>
                  <a:pt x="182" y="98"/>
                </a:lnTo>
                <a:lnTo>
                  <a:pt x="188" y="103"/>
                </a:lnTo>
                <a:lnTo>
                  <a:pt x="188" y="108"/>
                </a:lnTo>
                <a:lnTo>
                  <a:pt x="180" y="122"/>
                </a:lnTo>
                <a:lnTo>
                  <a:pt x="180" y="122"/>
                </a:lnTo>
                <a:lnTo>
                  <a:pt x="173" y="123"/>
                </a:lnTo>
                <a:lnTo>
                  <a:pt x="169" y="124"/>
                </a:lnTo>
                <a:lnTo>
                  <a:pt x="167" y="126"/>
                </a:lnTo>
                <a:lnTo>
                  <a:pt x="166" y="128"/>
                </a:lnTo>
                <a:lnTo>
                  <a:pt x="166" y="128"/>
                </a:lnTo>
                <a:lnTo>
                  <a:pt x="163" y="140"/>
                </a:lnTo>
                <a:lnTo>
                  <a:pt x="161" y="148"/>
                </a:lnTo>
                <a:lnTo>
                  <a:pt x="161" y="148"/>
                </a:lnTo>
                <a:lnTo>
                  <a:pt x="154" y="170"/>
                </a:lnTo>
                <a:lnTo>
                  <a:pt x="148" y="188"/>
                </a:lnTo>
                <a:lnTo>
                  <a:pt x="145" y="203"/>
                </a:lnTo>
                <a:lnTo>
                  <a:pt x="145" y="203"/>
                </a:lnTo>
                <a:lnTo>
                  <a:pt x="143" y="212"/>
                </a:lnTo>
                <a:lnTo>
                  <a:pt x="139" y="218"/>
                </a:lnTo>
                <a:lnTo>
                  <a:pt x="136" y="224"/>
                </a:lnTo>
                <a:lnTo>
                  <a:pt x="135" y="227"/>
                </a:lnTo>
                <a:lnTo>
                  <a:pt x="135" y="227"/>
                </a:lnTo>
                <a:lnTo>
                  <a:pt x="134" y="234"/>
                </a:lnTo>
                <a:lnTo>
                  <a:pt x="133" y="237"/>
                </a:lnTo>
                <a:lnTo>
                  <a:pt x="133" y="237"/>
                </a:lnTo>
                <a:lnTo>
                  <a:pt x="121" y="236"/>
                </a:lnTo>
                <a:lnTo>
                  <a:pt x="95" y="234"/>
                </a:lnTo>
                <a:lnTo>
                  <a:pt x="81" y="234"/>
                </a:lnTo>
                <a:lnTo>
                  <a:pt x="68" y="234"/>
                </a:lnTo>
                <a:lnTo>
                  <a:pt x="59" y="236"/>
                </a:lnTo>
                <a:lnTo>
                  <a:pt x="56" y="237"/>
                </a:lnTo>
                <a:lnTo>
                  <a:pt x="55" y="240"/>
                </a:lnTo>
                <a:lnTo>
                  <a:pt x="55" y="240"/>
                </a:lnTo>
                <a:lnTo>
                  <a:pt x="54" y="248"/>
                </a:lnTo>
                <a:lnTo>
                  <a:pt x="54" y="260"/>
                </a:lnTo>
                <a:lnTo>
                  <a:pt x="54" y="293"/>
                </a:lnTo>
                <a:lnTo>
                  <a:pt x="55" y="327"/>
                </a:lnTo>
                <a:lnTo>
                  <a:pt x="55" y="350"/>
                </a:lnTo>
                <a:lnTo>
                  <a:pt x="55" y="350"/>
                </a:lnTo>
                <a:lnTo>
                  <a:pt x="54" y="361"/>
                </a:lnTo>
                <a:lnTo>
                  <a:pt x="52" y="373"/>
                </a:lnTo>
                <a:lnTo>
                  <a:pt x="53" y="379"/>
                </a:lnTo>
                <a:lnTo>
                  <a:pt x="54" y="384"/>
                </a:lnTo>
                <a:lnTo>
                  <a:pt x="57" y="388"/>
                </a:lnTo>
                <a:lnTo>
                  <a:pt x="63" y="393"/>
                </a:lnTo>
                <a:lnTo>
                  <a:pt x="63" y="393"/>
                </a:lnTo>
                <a:lnTo>
                  <a:pt x="75" y="399"/>
                </a:lnTo>
                <a:lnTo>
                  <a:pt x="85" y="404"/>
                </a:lnTo>
                <a:lnTo>
                  <a:pt x="93" y="407"/>
                </a:lnTo>
                <a:lnTo>
                  <a:pt x="100" y="408"/>
                </a:lnTo>
                <a:lnTo>
                  <a:pt x="100" y="408"/>
                </a:lnTo>
                <a:lnTo>
                  <a:pt x="125" y="414"/>
                </a:lnTo>
                <a:lnTo>
                  <a:pt x="145" y="418"/>
                </a:lnTo>
                <a:lnTo>
                  <a:pt x="145" y="418"/>
                </a:lnTo>
                <a:lnTo>
                  <a:pt x="158" y="467"/>
                </a:lnTo>
                <a:lnTo>
                  <a:pt x="158" y="467"/>
                </a:lnTo>
                <a:lnTo>
                  <a:pt x="163" y="481"/>
                </a:lnTo>
                <a:lnTo>
                  <a:pt x="166" y="493"/>
                </a:lnTo>
                <a:lnTo>
                  <a:pt x="166" y="493"/>
                </a:lnTo>
                <a:lnTo>
                  <a:pt x="171" y="509"/>
                </a:lnTo>
                <a:lnTo>
                  <a:pt x="176" y="527"/>
                </a:lnTo>
                <a:lnTo>
                  <a:pt x="176" y="527"/>
                </a:lnTo>
                <a:lnTo>
                  <a:pt x="177" y="560"/>
                </a:lnTo>
                <a:lnTo>
                  <a:pt x="180" y="593"/>
                </a:lnTo>
                <a:lnTo>
                  <a:pt x="180" y="593"/>
                </a:lnTo>
                <a:lnTo>
                  <a:pt x="180" y="608"/>
                </a:lnTo>
                <a:lnTo>
                  <a:pt x="177" y="622"/>
                </a:lnTo>
                <a:lnTo>
                  <a:pt x="177" y="622"/>
                </a:lnTo>
                <a:lnTo>
                  <a:pt x="176" y="622"/>
                </a:lnTo>
                <a:lnTo>
                  <a:pt x="172" y="623"/>
                </a:lnTo>
                <a:lnTo>
                  <a:pt x="165" y="625"/>
                </a:lnTo>
                <a:lnTo>
                  <a:pt x="163" y="629"/>
                </a:lnTo>
                <a:lnTo>
                  <a:pt x="161" y="632"/>
                </a:lnTo>
                <a:lnTo>
                  <a:pt x="161" y="632"/>
                </a:lnTo>
                <a:lnTo>
                  <a:pt x="156" y="639"/>
                </a:lnTo>
                <a:lnTo>
                  <a:pt x="153" y="642"/>
                </a:lnTo>
                <a:lnTo>
                  <a:pt x="147" y="648"/>
                </a:lnTo>
                <a:lnTo>
                  <a:pt x="147" y="648"/>
                </a:lnTo>
                <a:lnTo>
                  <a:pt x="133" y="661"/>
                </a:lnTo>
                <a:lnTo>
                  <a:pt x="111" y="680"/>
                </a:lnTo>
                <a:lnTo>
                  <a:pt x="111" y="680"/>
                </a:lnTo>
                <a:lnTo>
                  <a:pt x="99" y="693"/>
                </a:lnTo>
                <a:lnTo>
                  <a:pt x="84" y="711"/>
                </a:lnTo>
                <a:lnTo>
                  <a:pt x="65" y="734"/>
                </a:lnTo>
                <a:lnTo>
                  <a:pt x="65" y="734"/>
                </a:lnTo>
                <a:lnTo>
                  <a:pt x="63" y="736"/>
                </a:lnTo>
                <a:lnTo>
                  <a:pt x="58" y="740"/>
                </a:lnTo>
                <a:lnTo>
                  <a:pt x="51" y="745"/>
                </a:lnTo>
                <a:lnTo>
                  <a:pt x="51" y="745"/>
                </a:lnTo>
                <a:lnTo>
                  <a:pt x="43" y="747"/>
                </a:lnTo>
                <a:lnTo>
                  <a:pt x="35" y="749"/>
                </a:lnTo>
                <a:lnTo>
                  <a:pt x="28" y="751"/>
                </a:lnTo>
                <a:lnTo>
                  <a:pt x="28" y="751"/>
                </a:lnTo>
                <a:lnTo>
                  <a:pt x="24" y="753"/>
                </a:lnTo>
                <a:lnTo>
                  <a:pt x="20" y="757"/>
                </a:lnTo>
                <a:lnTo>
                  <a:pt x="12" y="763"/>
                </a:lnTo>
                <a:lnTo>
                  <a:pt x="4" y="772"/>
                </a:lnTo>
                <a:lnTo>
                  <a:pt x="4" y="772"/>
                </a:lnTo>
                <a:lnTo>
                  <a:pt x="0" y="779"/>
                </a:lnTo>
                <a:lnTo>
                  <a:pt x="0" y="779"/>
                </a:lnTo>
                <a:lnTo>
                  <a:pt x="1" y="779"/>
                </a:lnTo>
                <a:lnTo>
                  <a:pt x="4" y="783"/>
                </a:lnTo>
                <a:lnTo>
                  <a:pt x="11" y="792"/>
                </a:lnTo>
                <a:lnTo>
                  <a:pt x="21" y="804"/>
                </a:lnTo>
                <a:lnTo>
                  <a:pt x="31" y="804"/>
                </a:lnTo>
                <a:lnTo>
                  <a:pt x="31" y="804"/>
                </a:lnTo>
                <a:lnTo>
                  <a:pt x="33" y="809"/>
                </a:lnTo>
                <a:lnTo>
                  <a:pt x="36" y="822"/>
                </a:lnTo>
                <a:lnTo>
                  <a:pt x="39" y="829"/>
                </a:lnTo>
                <a:lnTo>
                  <a:pt x="43" y="835"/>
                </a:lnTo>
                <a:lnTo>
                  <a:pt x="47" y="841"/>
                </a:lnTo>
                <a:lnTo>
                  <a:pt x="53" y="845"/>
                </a:lnTo>
                <a:lnTo>
                  <a:pt x="53" y="845"/>
                </a:lnTo>
                <a:lnTo>
                  <a:pt x="75" y="858"/>
                </a:lnTo>
                <a:lnTo>
                  <a:pt x="90" y="867"/>
                </a:lnTo>
                <a:lnTo>
                  <a:pt x="90" y="867"/>
                </a:lnTo>
                <a:lnTo>
                  <a:pt x="93" y="868"/>
                </a:lnTo>
                <a:lnTo>
                  <a:pt x="99" y="868"/>
                </a:lnTo>
                <a:lnTo>
                  <a:pt x="111" y="868"/>
                </a:lnTo>
                <a:lnTo>
                  <a:pt x="124" y="866"/>
                </a:lnTo>
                <a:lnTo>
                  <a:pt x="129" y="865"/>
                </a:lnTo>
                <a:lnTo>
                  <a:pt x="129" y="865"/>
                </a:lnTo>
                <a:lnTo>
                  <a:pt x="127" y="857"/>
                </a:lnTo>
                <a:lnTo>
                  <a:pt x="127" y="857"/>
                </a:lnTo>
                <a:lnTo>
                  <a:pt x="129" y="858"/>
                </a:lnTo>
                <a:lnTo>
                  <a:pt x="129" y="857"/>
                </a:lnTo>
                <a:lnTo>
                  <a:pt x="126" y="853"/>
                </a:lnTo>
                <a:lnTo>
                  <a:pt x="126" y="853"/>
                </a:lnTo>
                <a:lnTo>
                  <a:pt x="118" y="848"/>
                </a:lnTo>
                <a:lnTo>
                  <a:pt x="110" y="843"/>
                </a:lnTo>
                <a:lnTo>
                  <a:pt x="100" y="838"/>
                </a:lnTo>
                <a:lnTo>
                  <a:pt x="94" y="833"/>
                </a:lnTo>
                <a:lnTo>
                  <a:pt x="92" y="785"/>
                </a:lnTo>
                <a:lnTo>
                  <a:pt x="94" y="779"/>
                </a:lnTo>
                <a:lnTo>
                  <a:pt x="110" y="787"/>
                </a:lnTo>
                <a:lnTo>
                  <a:pt x="110" y="787"/>
                </a:lnTo>
                <a:lnTo>
                  <a:pt x="133" y="756"/>
                </a:lnTo>
                <a:lnTo>
                  <a:pt x="152" y="733"/>
                </a:lnTo>
                <a:lnTo>
                  <a:pt x="160" y="724"/>
                </a:lnTo>
                <a:lnTo>
                  <a:pt x="166" y="718"/>
                </a:lnTo>
                <a:lnTo>
                  <a:pt x="166" y="718"/>
                </a:lnTo>
                <a:lnTo>
                  <a:pt x="181" y="706"/>
                </a:lnTo>
                <a:lnTo>
                  <a:pt x="200" y="689"/>
                </a:lnTo>
                <a:lnTo>
                  <a:pt x="217" y="674"/>
                </a:lnTo>
                <a:lnTo>
                  <a:pt x="227" y="665"/>
                </a:lnTo>
                <a:lnTo>
                  <a:pt x="227" y="665"/>
                </a:lnTo>
                <a:lnTo>
                  <a:pt x="231" y="661"/>
                </a:lnTo>
                <a:lnTo>
                  <a:pt x="236" y="657"/>
                </a:lnTo>
                <a:lnTo>
                  <a:pt x="240" y="652"/>
                </a:lnTo>
                <a:lnTo>
                  <a:pt x="245" y="650"/>
                </a:lnTo>
                <a:lnTo>
                  <a:pt x="245" y="650"/>
                </a:lnTo>
                <a:lnTo>
                  <a:pt x="247" y="647"/>
                </a:lnTo>
                <a:lnTo>
                  <a:pt x="251" y="642"/>
                </a:lnTo>
                <a:lnTo>
                  <a:pt x="256" y="629"/>
                </a:lnTo>
                <a:lnTo>
                  <a:pt x="262" y="611"/>
                </a:lnTo>
                <a:lnTo>
                  <a:pt x="262" y="611"/>
                </a:lnTo>
                <a:lnTo>
                  <a:pt x="258" y="651"/>
                </a:lnTo>
                <a:lnTo>
                  <a:pt x="257" y="682"/>
                </a:lnTo>
                <a:lnTo>
                  <a:pt x="257" y="695"/>
                </a:lnTo>
                <a:lnTo>
                  <a:pt x="258" y="704"/>
                </a:lnTo>
                <a:lnTo>
                  <a:pt x="258" y="704"/>
                </a:lnTo>
                <a:lnTo>
                  <a:pt x="261" y="720"/>
                </a:lnTo>
                <a:lnTo>
                  <a:pt x="264" y="735"/>
                </a:lnTo>
                <a:lnTo>
                  <a:pt x="266" y="753"/>
                </a:lnTo>
                <a:lnTo>
                  <a:pt x="266" y="753"/>
                </a:lnTo>
                <a:lnTo>
                  <a:pt x="269" y="763"/>
                </a:lnTo>
                <a:lnTo>
                  <a:pt x="270" y="771"/>
                </a:lnTo>
                <a:lnTo>
                  <a:pt x="270" y="777"/>
                </a:lnTo>
                <a:lnTo>
                  <a:pt x="270" y="777"/>
                </a:lnTo>
                <a:lnTo>
                  <a:pt x="269" y="816"/>
                </a:lnTo>
                <a:lnTo>
                  <a:pt x="266" y="845"/>
                </a:lnTo>
                <a:lnTo>
                  <a:pt x="266" y="845"/>
                </a:lnTo>
                <a:lnTo>
                  <a:pt x="274" y="847"/>
                </a:lnTo>
                <a:lnTo>
                  <a:pt x="283" y="848"/>
                </a:lnTo>
                <a:lnTo>
                  <a:pt x="283" y="848"/>
                </a:lnTo>
                <a:lnTo>
                  <a:pt x="307" y="845"/>
                </a:lnTo>
                <a:lnTo>
                  <a:pt x="328" y="843"/>
                </a:lnTo>
                <a:lnTo>
                  <a:pt x="381" y="843"/>
                </a:lnTo>
                <a:lnTo>
                  <a:pt x="381" y="843"/>
                </a:lnTo>
                <a:lnTo>
                  <a:pt x="390" y="842"/>
                </a:lnTo>
                <a:lnTo>
                  <a:pt x="401" y="839"/>
                </a:lnTo>
                <a:lnTo>
                  <a:pt x="410" y="835"/>
                </a:lnTo>
                <a:lnTo>
                  <a:pt x="414" y="833"/>
                </a:lnTo>
                <a:lnTo>
                  <a:pt x="415" y="832"/>
                </a:lnTo>
                <a:lnTo>
                  <a:pt x="415" y="832"/>
                </a:lnTo>
                <a:lnTo>
                  <a:pt x="415" y="830"/>
                </a:lnTo>
                <a:lnTo>
                  <a:pt x="412" y="829"/>
                </a:lnTo>
                <a:lnTo>
                  <a:pt x="408" y="826"/>
                </a:lnTo>
                <a:lnTo>
                  <a:pt x="401" y="824"/>
                </a:lnTo>
                <a:lnTo>
                  <a:pt x="401" y="824"/>
                </a:lnTo>
                <a:lnTo>
                  <a:pt x="381" y="825"/>
                </a:lnTo>
                <a:lnTo>
                  <a:pt x="365" y="824"/>
                </a:lnTo>
                <a:lnTo>
                  <a:pt x="360" y="824"/>
                </a:lnTo>
                <a:lnTo>
                  <a:pt x="356" y="822"/>
                </a:lnTo>
                <a:lnTo>
                  <a:pt x="356" y="822"/>
                </a:lnTo>
                <a:lnTo>
                  <a:pt x="340" y="806"/>
                </a:lnTo>
                <a:lnTo>
                  <a:pt x="328" y="795"/>
                </a:lnTo>
                <a:lnTo>
                  <a:pt x="328" y="795"/>
                </a:lnTo>
                <a:lnTo>
                  <a:pt x="322" y="785"/>
                </a:lnTo>
                <a:lnTo>
                  <a:pt x="322" y="785"/>
                </a:lnTo>
                <a:lnTo>
                  <a:pt x="324" y="781"/>
                </a:lnTo>
                <a:lnTo>
                  <a:pt x="326" y="777"/>
                </a:lnTo>
                <a:lnTo>
                  <a:pt x="330" y="771"/>
                </a:lnTo>
                <a:lnTo>
                  <a:pt x="333" y="624"/>
                </a:lnTo>
                <a:lnTo>
                  <a:pt x="333" y="624"/>
                </a:lnTo>
                <a:lnTo>
                  <a:pt x="334" y="620"/>
                </a:lnTo>
                <a:lnTo>
                  <a:pt x="335" y="612"/>
                </a:lnTo>
                <a:lnTo>
                  <a:pt x="335" y="612"/>
                </a:lnTo>
                <a:lnTo>
                  <a:pt x="329" y="586"/>
                </a:lnTo>
                <a:lnTo>
                  <a:pt x="318" y="532"/>
                </a:lnTo>
                <a:lnTo>
                  <a:pt x="301" y="453"/>
                </a:lnTo>
                <a:lnTo>
                  <a:pt x="301" y="453"/>
                </a:lnTo>
                <a:lnTo>
                  <a:pt x="295" y="433"/>
                </a:lnTo>
                <a:lnTo>
                  <a:pt x="292" y="420"/>
                </a:lnTo>
                <a:lnTo>
                  <a:pt x="291" y="412"/>
                </a:lnTo>
                <a:lnTo>
                  <a:pt x="291" y="412"/>
                </a:lnTo>
                <a:lnTo>
                  <a:pt x="293" y="409"/>
                </a:lnTo>
                <a:lnTo>
                  <a:pt x="295" y="407"/>
                </a:lnTo>
                <a:lnTo>
                  <a:pt x="298" y="405"/>
                </a:lnTo>
                <a:lnTo>
                  <a:pt x="299" y="403"/>
                </a:lnTo>
                <a:lnTo>
                  <a:pt x="299" y="403"/>
                </a:lnTo>
                <a:lnTo>
                  <a:pt x="302" y="370"/>
                </a:lnTo>
                <a:lnTo>
                  <a:pt x="303" y="348"/>
                </a:lnTo>
                <a:lnTo>
                  <a:pt x="306" y="337"/>
                </a:lnTo>
                <a:lnTo>
                  <a:pt x="306" y="337"/>
                </a:lnTo>
                <a:lnTo>
                  <a:pt x="321" y="307"/>
                </a:lnTo>
                <a:lnTo>
                  <a:pt x="340" y="267"/>
                </a:lnTo>
                <a:lnTo>
                  <a:pt x="340" y="267"/>
                </a:lnTo>
                <a:lnTo>
                  <a:pt x="345" y="254"/>
                </a:lnTo>
                <a:lnTo>
                  <a:pt x="346" y="251"/>
                </a:lnTo>
                <a:lnTo>
                  <a:pt x="346" y="243"/>
                </a:lnTo>
                <a:lnTo>
                  <a:pt x="358" y="240"/>
                </a:lnTo>
                <a:lnTo>
                  <a:pt x="358" y="240"/>
                </a:lnTo>
                <a:lnTo>
                  <a:pt x="367" y="236"/>
                </a:lnTo>
                <a:lnTo>
                  <a:pt x="371" y="234"/>
                </a:lnTo>
                <a:lnTo>
                  <a:pt x="372" y="232"/>
                </a:lnTo>
                <a:lnTo>
                  <a:pt x="372" y="222"/>
                </a:lnTo>
                <a:lnTo>
                  <a:pt x="373" y="213"/>
                </a:lnTo>
                <a:lnTo>
                  <a:pt x="373" y="213"/>
                </a:lnTo>
                <a:lnTo>
                  <a:pt x="373" y="209"/>
                </a:lnTo>
                <a:lnTo>
                  <a:pt x="373" y="206"/>
                </a:lnTo>
                <a:lnTo>
                  <a:pt x="373" y="205"/>
                </a:lnTo>
                <a:lnTo>
                  <a:pt x="373" y="205"/>
                </a:lnTo>
                <a:lnTo>
                  <a:pt x="374" y="201"/>
                </a:lnTo>
                <a:lnTo>
                  <a:pt x="374" y="197"/>
                </a:lnTo>
                <a:lnTo>
                  <a:pt x="373" y="190"/>
                </a:lnTo>
                <a:lnTo>
                  <a:pt x="396" y="173"/>
                </a:lnTo>
                <a:lnTo>
                  <a:pt x="389" y="167"/>
                </a:lnTo>
                <a:lnTo>
                  <a:pt x="356" y="193"/>
                </a:lnTo>
                <a:lnTo>
                  <a:pt x="356" y="193"/>
                </a:lnTo>
                <a:lnTo>
                  <a:pt x="342" y="194"/>
                </a:lnTo>
                <a:lnTo>
                  <a:pt x="327" y="195"/>
                </a:lnTo>
                <a:lnTo>
                  <a:pt x="327" y="195"/>
                </a:lnTo>
                <a:lnTo>
                  <a:pt x="322" y="195"/>
                </a:lnTo>
                <a:lnTo>
                  <a:pt x="319" y="196"/>
                </a:lnTo>
                <a:lnTo>
                  <a:pt x="317" y="198"/>
                </a:lnTo>
                <a:lnTo>
                  <a:pt x="317" y="198"/>
                </a:lnTo>
                <a:lnTo>
                  <a:pt x="313" y="207"/>
                </a:lnTo>
                <a:lnTo>
                  <a:pt x="311" y="213"/>
                </a:lnTo>
                <a:lnTo>
                  <a:pt x="311" y="213"/>
                </a:lnTo>
                <a:lnTo>
                  <a:pt x="306" y="213"/>
                </a:lnTo>
                <a:lnTo>
                  <a:pt x="301" y="214"/>
                </a:lnTo>
                <a:lnTo>
                  <a:pt x="299" y="216"/>
                </a:lnTo>
                <a:lnTo>
                  <a:pt x="299" y="216"/>
                </a:lnTo>
                <a:lnTo>
                  <a:pt x="297" y="219"/>
                </a:lnTo>
                <a:lnTo>
                  <a:pt x="291" y="222"/>
                </a:lnTo>
                <a:lnTo>
                  <a:pt x="283" y="226"/>
                </a:lnTo>
                <a:lnTo>
                  <a:pt x="272" y="230"/>
                </a:lnTo>
                <a:lnTo>
                  <a:pt x="272" y="230"/>
                </a:lnTo>
                <a:lnTo>
                  <a:pt x="262" y="208"/>
                </a:lnTo>
                <a:lnTo>
                  <a:pt x="262" y="208"/>
                </a:lnTo>
                <a:lnTo>
                  <a:pt x="260" y="203"/>
                </a:lnTo>
                <a:lnTo>
                  <a:pt x="258" y="199"/>
                </a:lnTo>
                <a:lnTo>
                  <a:pt x="258" y="195"/>
                </a:lnTo>
                <a:lnTo>
                  <a:pt x="258" y="195"/>
                </a:lnTo>
                <a:lnTo>
                  <a:pt x="258" y="182"/>
                </a:lnTo>
                <a:lnTo>
                  <a:pt x="258" y="175"/>
                </a:lnTo>
                <a:lnTo>
                  <a:pt x="240" y="145"/>
                </a:lnTo>
                <a:lnTo>
                  <a:pt x="240" y="145"/>
                </a:lnTo>
                <a:lnTo>
                  <a:pt x="247" y="146"/>
                </a:lnTo>
                <a:lnTo>
                  <a:pt x="253" y="146"/>
                </a:lnTo>
                <a:lnTo>
                  <a:pt x="258" y="145"/>
                </a:lnTo>
                <a:lnTo>
                  <a:pt x="258" y="145"/>
                </a:lnTo>
                <a:lnTo>
                  <a:pt x="265" y="143"/>
                </a:lnTo>
                <a:lnTo>
                  <a:pt x="266" y="142"/>
                </a:lnTo>
                <a:lnTo>
                  <a:pt x="269" y="140"/>
                </a:lnTo>
                <a:lnTo>
                  <a:pt x="269" y="140"/>
                </a:lnTo>
                <a:lnTo>
                  <a:pt x="273" y="134"/>
                </a:lnTo>
                <a:lnTo>
                  <a:pt x="278" y="130"/>
                </a:lnTo>
                <a:lnTo>
                  <a:pt x="278" y="130"/>
                </a:lnTo>
                <a:lnTo>
                  <a:pt x="280" y="128"/>
                </a:lnTo>
                <a:lnTo>
                  <a:pt x="281" y="124"/>
                </a:lnTo>
                <a:lnTo>
                  <a:pt x="283" y="118"/>
                </a:lnTo>
                <a:lnTo>
                  <a:pt x="283" y="118"/>
                </a:lnTo>
                <a:lnTo>
                  <a:pt x="289" y="117"/>
                </a:lnTo>
                <a:lnTo>
                  <a:pt x="292" y="116"/>
                </a:lnTo>
                <a:lnTo>
                  <a:pt x="293" y="114"/>
                </a:lnTo>
                <a:lnTo>
                  <a:pt x="293" y="114"/>
                </a:lnTo>
                <a:lnTo>
                  <a:pt x="293" y="112"/>
                </a:lnTo>
                <a:lnTo>
                  <a:pt x="292" y="107"/>
                </a:lnTo>
                <a:lnTo>
                  <a:pt x="290" y="103"/>
                </a:lnTo>
                <a:lnTo>
                  <a:pt x="290" y="103"/>
                </a:lnTo>
                <a:lnTo>
                  <a:pt x="288" y="97"/>
                </a:lnTo>
                <a:lnTo>
                  <a:pt x="287" y="92"/>
                </a:lnTo>
                <a:lnTo>
                  <a:pt x="288" y="89"/>
                </a:lnTo>
                <a:lnTo>
                  <a:pt x="291" y="81"/>
                </a:lnTo>
                <a:lnTo>
                  <a:pt x="291" y="81"/>
                </a:lnTo>
                <a:lnTo>
                  <a:pt x="298" y="80"/>
                </a:lnTo>
                <a:lnTo>
                  <a:pt x="301" y="79"/>
                </a:lnTo>
                <a:lnTo>
                  <a:pt x="302" y="78"/>
                </a:lnTo>
                <a:lnTo>
                  <a:pt x="303" y="77"/>
                </a:lnTo>
                <a:lnTo>
                  <a:pt x="303" y="77"/>
                </a:lnTo>
                <a:lnTo>
                  <a:pt x="303" y="71"/>
                </a:lnTo>
                <a:lnTo>
                  <a:pt x="304" y="68"/>
                </a:lnTo>
                <a:lnTo>
                  <a:pt x="303" y="63"/>
                </a:lnTo>
                <a:lnTo>
                  <a:pt x="303" y="63"/>
                </a:lnTo>
                <a:lnTo>
                  <a:pt x="301" y="55"/>
                </a:lnTo>
                <a:lnTo>
                  <a:pt x="299" y="44"/>
                </a:lnTo>
                <a:lnTo>
                  <a:pt x="299" y="44"/>
                </a:lnTo>
                <a:lnTo>
                  <a:pt x="299" y="36"/>
                </a:lnTo>
                <a:lnTo>
                  <a:pt x="298" y="30"/>
                </a:lnTo>
                <a:lnTo>
                  <a:pt x="295" y="25"/>
                </a:lnTo>
                <a:lnTo>
                  <a:pt x="293" y="23"/>
                </a:lnTo>
                <a:lnTo>
                  <a:pt x="291" y="22"/>
                </a:lnTo>
                <a:lnTo>
                  <a:pt x="291" y="22"/>
                </a:lnTo>
                <a:lnTo>
                  <a:pt x="281" y="18"/>
                </a:lnTo>
                <a:lnTo>
                  <a:pt x="272" y="14"/>
                </a:lnTo>
                <a:lnTo>
                  <a:pt x="272" y="14"/>
                </a:lnTo>
                <a:lnTo>
                  <a:pt x="269" y="12"/>
                </a:lnTo>
                <a:lnTo>
                  <a:pt x="266" y="9"/>
                </a:lnTo>
                <a:lnTo>
                  <a:pt x="263" y="7"/>
                </a:lnTo>
                <a:lnTo>
                  <a:pt x="258" y="5"/>
                </a:lnTo>
                <a:lnTo>
                  <a:pt x="258" y="5"/>
                </a:lnTo>
                <a:lnTo>
                  <a:pt x="248" y="1"/>
                </a:lnTo>
                <a:lnTo>
                  <a:pt x="244" y="0"/>
                </a:lnTo>
                <a:lnTo>
                  <a:pt x="240" y="0"/>
                </a:lnTo>
                <a:lnTo>
                  <a:pt x="240" y="0"/>
                </a:lnTo>
                <a:lnTo>
                  <a:pt x="225" y="3"/>
                </a:lnTo>
                <a:lnTo>
                  <a:pt x="225" y="3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9"/>
          <p:cNvSpPr>
            <a:spLocks/>
          </p:cNvSpPr>
          <p:nvPr/>
        </p:nvSpPr>
        <p:spPr bwMode="auto">
          <a:xfrm>
            <a:off x="954187" y="4689140"/>
            <a:ext cx="642044" cy="1616806"/>
          </a:xfrm>
          <a:custGeom>
            <a:avLst/>
            <a:gdLst>
              <a:gd name="T0" fmla="*/ 60 w 494"/>
              <a:gd name="T1" fmla="*/ 790 h 1244"/>
              <a:gd name="T2" fmla="*/ 39 w 494"/>
              <a:gd name="T3" fmla="*/ 974 h 1244"/>
              <a:gd name="T4" fmla="*/ 17 w 494"/>
              <a:gd name="T5" fmla="*/ 1119 h 1244"/>
              <a:gd name="T6" fmla="*/ 10 w 494"/>
              <a:gd name="T7" fmla="*/ 1182 h 1244"/>
              <a:gd name="T8" fmla="*/ 16 w 494"/>
              <a:gd name="T9" fmla="*/ 1240 h 1244"/>
              <a:gd name="T10" fmla="*/ 207 w 494"/>
              <a:gd name="T11" fmla="*/ 1239 h 1244"/>
              <a:gd name="T12" fmla="*/ 207 w 494"/>
              <a:gd name="T13" fmla="*/ 1211 h 1244"/>
              <a:gd name="T14" fmla="*/ 148 w 494"/>
              <a:gd name="T15" fmla="*/ 1201 h 1244"/>
              <a:gd name="T16" fmla="*/ 118 w 494"/>
              <a:gd name="T17" fmla="*/ 1182 h 1244"/>
              <a:gd name="T18" fmla="*/ 95 w 494"/>
              <a:gd name="T19" fmla="*/ 1138 h 1244"/>
              <a:gd name="T20" fmla="*/ 103 w 494"/>
              <a:gd name="T21" fmla="*/ 1055 h 1244"/>
              <a:gd name="T22" fmla="*/ 169 w 494"/>
              <a:gd name="T23" fmla="*/ 887 h 1244"/>
              <a:gd name="T24" fmla="*/ 201 w 494"/>
              <a:gd name="T25" fmla="*/ 882 h 1244"/>
              <a:gd name="T26" fmla="*/ 229 w 494"/>
              <a:gd name="T27" fmla="*/ 957 h 1244"/>
              <a:gd name="T28" fmla="*/ 275 w 494"/>
              <a:gd name="T29" fmla="*/ 1118 h 1244"/>
              <a:gd name="T30" fmla="*/ 370 w 494"/>
              <a:gd name="T31" fmla="*/ 1201 h 1244"/>
              <a:gd name="T32" fmla="*/ 482 w 494"/>
              <a:gd name="T33" fmla="*/ 1176 h 1244"/>
              <a:gd name="T34" fmla="*/ 491 w 494"/>
              <a:gd name="T35" fmla="*/ 1152 h 1244"/>
              <a:gd name="T36" fmla="*/ 465 w 494"/>
              <a:gd name="T37" fmla="*/ 1149 h 1244"/>
              <a:gd name="T38" fmla="*/ 403 w 494"/>
              <a:gd name="T39" fmla="*/ 1133 h 1244"/>
              <a:gd name="T40" fmla="*/ 361 w 494"/>
              <a:gd name="T41" fmla="*/ 1083 h 1244"/>
              <a:gd name="T42" fmla="*/ 338 w 494"/>
              <a:gd name="T43" fmla="*/ 1012 h 1244"/>
              <a:gd name="T44" fmla="*/ 321 w 494"/>
              <a:gd name="T45" fmla="*/ 825 h 1244"/>
              <a:gd name="T46" fmla="*/ 238 w 494"/>
              <a:gd name="T47" fmla="*/ 631 h 1244"/>
              <a:gd name="T48" fmla="*/ 232 w 494"/>
              <a:gd name="T49" fmla="*/ 608 h 1244"/>
              <a:gd name="T50" fmla="*/ 212 w 494"/>
              <a:gd name="T51" fmla="*/ 540 h 1244"/>
              <a:gd name="T52" fmla="*/ 210 w 494"/>
              <a:gd name="T53" fmla="*/ 498 h 1244"/>
              <a:gd name="T54" fmla="*/ 252 w 494"/>
              <a:gd name="T55" fmla="*/ 493 h 1244"/>
              <a:gd name="T56" fmla="*/ 276 w 494"/>
              <a:gd name="T57" fmla="*/ 470 h 1244"/>
              <a:gd name="T58" fmla="*/ 347 w 494"/>
              <a:gd name="T59" fmla="*/ 373 h 1244"/>
              <a:gd name="T60" fmla="*/ 342 w 494"/>
              <a:gd name="T61" fmla="*/ 363 h 1244"/>
              <a:gd name="T62" fmla="*/ 315 w 494"/>
              <a:gd name="T63" fmla="*/ 324 h 1244"/>
              <a:gd name="T64" fmla="*/ 255 w 494"/>
              <a:gd name="T65" fmla="*/ 363 h 1244"/>
              <a:gd name="T66" fmla="*/ 184 w 494"/>
              <a:gd name="T67" fmla="*/ 352 h 1244"/>
              <a:gd name="T68" fmla="*/ 187 w 494"/>
              <a:gd name="T69" fmla="*/ 321 h 1244"/>
              <a:gd name="T70" fmla="*/ 171 w 494"/>
              <a:gd name="T71" fmla="*/ 278 h 1244"/>
              <a:gd name="T72" fmla="*/ 169 w 494"/>
              <a:gd name="T73" fmla="*/ 211 h 1244"/>
              <a:gd name="T74" fmla="*/ 183 w 494"/>
              <a:gd name="T75" fmla="*/ 190 h 1244"/>
              <a:gd name="T76" fmla="*/ 218 w 494"/>
              <a:gd name="T77" fmla="*/ 179 h 1244"/>
              <a:gd name="T78" fmla="*/ 233 w 494"/>
              <a:gd name="T79" fmla="*/ 179 h 1244"/>
              <a:gd name="T80" fmla="*/ 233 w 494"/>
              <a:gd name="T81" fmla="*/ 151 h 1244"/>
              <a:gd name="T82" fmla="*/ 269 w 494"/>
              <a:gd name="T83" fmla="*/ 122 h 1244"/>
              <a:gd name="T84" fmla="*/ 272 w 494"/>
              <a:gd name="T85" fmla="*/ 92 h 1244"/>
              <a:gd name="T86" fmla="*/ 282 w 494"/>
              <a:gd name="T87" fmla="*/ 75 h 1244"/>
              <a:gd name="T88" fmla="*/ 267 w 494"/>
              <a:gd name="T89" fmla="*/ 35 h 1244"/>
              <a:gd name="T90" fmla="*/ 221 w 494"/>
              <a:gd name="T91" fmla="*/ 0 h 1244"/>
              <a:gd name="T92" fmla="*/ 174 w 494"/>
              <a:gd name="T93" fmla="*/ 6 h 1244"/>
              <a:gd name="T94" fmla="*/ 152 w 494"/>
              <a:gd name="T95" fmla="*/ 16 h 1244"/>
              <a:gd name="T96" fmla="*/ 125 w 494"/>
              <a:gd name="T97" fmla="*/ 43 h 1244"/>
              <a:gd name="T98" fmla="*/ 114 w 494"/>
              <a:gd name="T99" fmla="*/ 98 h 1244"/>
              <a:gd name="T100" fmla="*/ 77 w 494"/>
              <a:gd name="T101" fmla="*/ 145 h 1244"/>
              <a:gd name="T102" fmla="*/ 46 w 494"/>
              <a:gd name="T103" fmla="*/ 185 h 1244"/>
              <a:gd name="T104" fmla="*/ 7 w 494"/>
              <a:gd name="T105" fmla="*/ 277 h 1244"/>
              <a:gd name="T106" fmla="*/ 7 w 494"/>
              <a:gd name="T107" fmla="*/ 455 h 1244"/>
              <a:gd name="T108" fmla="*/ 17 w 494"/>
              <a:gd name="T109" fmla="*/ 654 h 1244"/>
              <a:gd name="T110" fmla="*/ 49 w 494"/>
              <a:gd name="T111" fmla="*/ 671 h 12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494" h="1244">
                <a:moveTo>
                  <a:pt x="49" y="671"/>
                </a:moveTo>
                <a:lnTo>
                  <a:pt x="49" y="671"/>
                </a:lnTo>
                <a:lnTo>
                  <a:pt x="54" y="710"/>
                </a:lnTo>
                <a:lnTo>
                  <a:pt x="57" y="749"/>
                </a:lnTo>
                <a:lnTo>
                  <a:pt x="60" y="790"/>
                </a:lnTo>
                <a:lnTo>
                  <a:pt x="60" y="790"/>
                </a:lnTo>
                <a:lnTo>
                  <a:pt x="60" y="812"/>
                </a:lnTo>
                <a:lnTo>
                  <a:pt x="59" y="836"/>
                </a:lnTo>
                <a:lnTo>
                  <a:pt x="53" y="891"/>
                </a:lnTo>
                <a:lnTo>
                  <a:pt x="45" y="942"/>
                </a:lnTo>
                <a:lnTo>
                  <a:pt x="39" y="974"/>
                </a:lnTo>
                <a:lnTo>
                  <a:pt x="39" y="974"/>
                </a:lnTo>
                <a:lnTo>
                  <a:pt x="34" y="1008"/>
                </a:lnTo>
                <a:lnTo>
                  <a:pt x="27" y="1055"/>
                </a:lnTo>
                <a:lnTo>
                  <a:pt x="20" y="1100"/>
                </a:lnTo>
                <a:lnTo>
                  <a:pt x="19" y="1113"/>
                </a:lnTo>
                <a:lnTo>
                  <a:pt x="17" y="1119"/>
                </a:lnTo>
                <a:lnTo>
                  <a:pt x="17" y="1119"/>
                </a:lnTo>
                <a:lnTo>
                  <a:pt x="13" y="1129"/>
                </a:lnTo>
                <a:lnTo>
                  <a:pt x="8" y="1146"/>
                </a:lnTo>
                <a:lnTo>
                  <a:pt x="0" y="1168"/>
                </a:lnTo>
                <a:lnTo>
                  <a:pt x="11" y="1175"/>
                </a:lnTo>
                <a:lnTo>
                  <a:pt x="11" y="1175"/>
                </a:lnTo>
                <a:lnTo>
                  <a:pt x="10" y="1182"/>
                </a:lnTo>
                <a:lnTo>
                  <a:pt x="8" y="1202"/>
                </a:lnTo>
                <a:lnTo>
                  <a:pt x="8" y="1225"/>
                </a:lnTo>
                <a:lnTo>
                  <a:pt x="8" y="1233"/>
                </a:lnTo>
                <a:lnTo>
                  <a:pt x="11" y="1239"/>
                </a:lnTo>
                <a:lnTo>
                  <a:pt x="11" y="1239"/>
                </a:lnTo>
                <a:lnTo>
                  <a:pt x="16" y="1240"/>
                </a:lnTo>
                <a:lnTo>
                  <a:pt x="23" y="1242"/>
                </a:lnTo>
                <a:lnTo>
                  <a:pt x="46" y="1244"/>
                </a:lnTo>
                <a:lnTo>
                  <a:pt x="112" y="1242"/>
                </a:lnTo>
                <a:lnTo>
                  <a:pt x="178" y="1240"/>
                </a:lnTo>
                <a:lnTo>
                  <a:pt x="207" y="1239"/>
                </a:lnTo>
                <a:lnTo>
                  <a:pt x="207" y="1239"/>
                </a:lnTo>
                <a:lnTo>
                  <a:pt x="209" y="1236"/>
                </a:lnTo>
                <a:lnTo>
                  <a:pt x="212" y="1228"/>
                </a:lnTo>
                <a:lnTo>
                  <a:pt x="212" y="1224"/>
                </a:lnTo>
                <a:lnTo>
                  <a:pt x="212" y="1219"/>
                </a:lnTo>
                <a:lnTo>
                  <a:pt x="210" y="1214"/>
                </a:lnTo>
                <a:lnTo>
                  <a:pt x="207" y="1211"/>
                </a:lnTo>
                <a:lnTo>
                  <a:pt x="207" y="1211"/>
                </a:lnTo>
                <a:lnTo>
                  <a:pt x="194" y="1207"/>
                </a:lnTo>
                <a:lnTo>
                  <a:pt x="177" y="1204"/>
                </a:lnTo>
                <a:lnTo>
                  <a:pt x="160" y="1202"/>
                </a:lnTo>
                <a:lnTo>
                  <a:pt x="148" y="1201"/>
                </a:lnTo>
                <a:lnTo>
                  <a:pt x="148" y="1201"/>
                </a:lnTo>
                <a:lnTo>
                  <a:pt x="135" y="1199"/>
                </a:lnTo>
                <a:lnTo>
                  <a:pt x="125" y="1196"/>
                </a:lnTo>
                <a:lnTo>
                  <a:pt x="114" y="1190"/>
                </a:lnTo>
                <a:lnTo>
                  <a:pt x="114" y="1190"/>
                </a:lnTo>
                <a:lnTo>
                  <a:pt x="117" y="1187"/>
                </a:lnTo>
                <a:lnTo>
                  <a:pt x="118" y="1182"/>
                </a:lnTo>
                <a:lnTo>
                  <a:pt x="120" y="1179"/>
                </a:lnTo>
                <a:lnTo>
                  <a:pt x="120" y="1179"/>
                </a:lnTo>
                <a:lnTo>
                  <a:pt x="115" y="1173"/>
                </a:lnTo>
                <a:lnTo>
                  <a:pt x="108" y="1161"/>
                </a:lnTo>
                <a:lnTo>
                  <a:pt x="99" y="1147"/>
                </a:lnTo>
                <a:lnTo>
                  <a:pt x="95" y="1138"/>
                </a:lnTo>
                <a:lnTo>
                  <a:pt x="92" y="1130"/>
                </a:lnTo>
                <a:lnTo>
                  <a:pt x="92" y="1130"/>
                </a:lnTo>
                <a:lnTo>
                  <a:pt x="92" y="1121"/>
                </a:lnTo>
                <a:lnTo>
                  <a:pt x="94" y="1110"/>
                </a:lnTo>
                <a:lnTo>
                  <a:pt x="97" y="1086"/>
                </a:lnTo>
                <a:lnTo>
                  <a:pt x="103" y="1055"/>
                </a:lnTo>
                <a:lnTo>
                  <a:pt x="103" y="1055"/>
                </a:lnTo>
                <a:lnTo>
                  <a:pt x="135" y="979"/>
                </a:lnTo>
                <a:lnTo>
                  <a:pt x="157" y="923"/>
                </a:lnTo>
                <a:lnTo>
                  <a:pt x="164" y="900"/>
                </a:lnTo>
                <a:lnTo>
                  <a:pt x="169" y="887"/>
                </a:lnTo>
                <a:lnTo>
                  <a:pt x="169" y="887"/>
                </a:lnTo>
                <a:lnTo>
                  <a:pt x="172" y="861"/>
                </a:lnTo>
                <a:lnTo>
                  <a:pt x="175" y="824"/>
                </a:lnTo>
                <a:lnTo>
                  <a:pt x="180" y="779"/>
                </a:lnTo>
                <a:lnTo>
                  <a:pt x="180" y="779"/>
                </a:lnTo>
                <a:lnTo>
                  <a:pt x="192" y="839"/>
                </a:lnTo>
                <a:lnTo>
                  <a:pt x="201" y="882"/>
                </a:lnTo>
                <a:lnTo>
                  <a:pt x="204" y="897"/>
                </a:lnTo>
                <a:lnTo>
                  <a:pt x="207" y="903"/>
                </a:lnTo>
                <a:lnTo>
                  <a:pt x="207" y="903"/>
                </a:lnTo>
                <a:lnTo>
                  <a:pt x="212" y="914"/>
                </a:lnTo>
                <a:lnTo>
                  <a:pt x="221" y="934"/>
                </a:lnTo>
                <a:lnTo>
                  <a:pt x="229" y="957"/>
                </a:lnTo>
                <a:lnTo>
                  <a:pt x="233" y="974"/>
                </a:lnTo>
                <a:lnTo>
                  <a:pt x="233" y="974"/>
                </a:lnTo>
                <a:lnTo>
                  <a:pt x="247" y="1026"/>
                </a:lnTo>
                <a:lnTo>
                  <a:pt x="261" y="1077"/>
                </a:lnTo>
                <a:lnTo>
                  <a:pt x="261" y="1077"/>
                </a:lnTo>
                <a:lnTo>
                  <a:pt x="275" y="1118"/>
                </a:lnTo>
                <a:lnTo>
                  <a:pt x="289" y="1152"/>
                </a:lnTo>
                <a:lnTo>
                  <a:pt x="299" y="1158"/>
                </a:lnTo>
                <a:lnTo>
                  <a:pt x="299" y="1211"/>
                </a:lnTo>
                <a:lnTo>
                  <a:pt x="370" y="1211"/>
                </a:lnTo>
                <a:lnTo>
                  <a:pt x="370" y="1201"/>
                </a:lnTo>
                <a:lnTo>
                  <a:pt x="370" y="1201"/>
                </a:lnTo>
                <a:lnTo>
                  <a:pt x="394" y="1199"/>
                </a:lnTo>
                <a:lnTo>
                  <a:pt x="419" y="1196"/>
                </a:lnTo>
                <a:lnTo>
                  <a:pt x="445" y="1190"/>
                </a:lnTo>
                <a:lnTo>
                  <a:pt x="445" y="1190"/>
                </a:lnTo>
                <a:lnTo>
                  <a:pt x="466" y="1182"/>
                </a:lnTo>
                <a:lnTo>
                  <a:pt x="482" y="1176"/>
                </a:lnTo>
                <a:lnTo>
                  <a:pt x="494" y="1168"/>
                </a:lnTo>
                <a:lnTo>
                  <a:pt x="494" y="1168"/>
                </a:lnTo>
                <a:lnTo>
                  <a:pt x="494" y="1165"/>
                </a:lnTo>
                <a:lnTo>
                  <a:pt x="494" y="1159"/>
                </a:lnTo>
                <a:lnTo>
                  <a:pt x="492" y="1155"/>
                </a:lnTo>
                <a:lnTo>
                  <a:pt x="491" y="1152"/>
                </a:lnTo>
                <a:lnTo>
                  <a:pt x="488" y="1149"/>
                </a:lnTo>
                <a:lnTo>
                  <a:pt x="483" y="1147"/>
                </a:lnTo>
                <a:lnTo>
                  <a:pt x="483" y="1147"/>
                </a:lnTo>
                <a:lnTo>
                  <a:pt x="479" y="1146"/>
                </a:lnTo>
                <a:lnTo>
                  <a:pt x="474" y="1146"/>
                </a:lnTo>
                <a:lnTo>
                  <a:pt x="465" y="1149"/>
                </a:lnTo>
                <a:lnTo>
                  <a:pt x="454" y="1149"/>
                </a:lnTo>
                <a:lnTo>
                  <a:pt x="448" y="1149"/>
                </a:lnTo>
                <a:lnTo>
                  <a:pt x="440" y="1147"/>
                </a:lnTo>
                <a:lnTo>
                  <a:pt x="440" y="1147"/>
                </a:lnTo>
                <a:lnTo>
                  <a:pt x="422" y="1141"/>
                </a:lnTo>
                <a:lnTo>
                  <a:pt x="403" y="1133"/>
                </a:lnTo>
                <a:lnTo>
                  <a:pt x="385" y="1126"/>
                </a:lnTo>
                <a:lnTo>
                  <a:pt x="391" y="1104"/>
                </a:lnTo>
                <a:lnTo>
                  <a:pt x="391" y="1104"/>
                </a:lnTo>
                <a:lnTo>
                  <a:pt x="384" y="1100"/>
                </a:lnTo>
                <a:lnTo>
                  <a:pt x="370" y="1090"/>
                </a:lnTo>
                <a:lnTo>
                  <a:pt x="361" y="1083"/>
                </a:lnTo>
                <a:lnTo>
                  <a:pt x="353" y="1075"/>
                </a:lnTo>
                <a:lnTo>
                  <a:pt x="347" y="1066"/>
                </a:lnTo>
                <a:lnTo>
                  <a:pt x="342" y="1055"/>
                </a:lnTo>
                <a:lnTo>
                  <a:pt x="342" y="1055"/>
                </a:lnTo>
                <a:lnTo>
                  <a:pt x="339" y="1038"/>
                </a:lnTo>
                <a:lnTo>
                  <a:pt x="338" y="1012"/>
                </a:lnTo>
                <a:lnTo>
                  <a:pt x="333" y="945"/>
                </a:lnTo>
                <a:lnTo>
                  <a:pt x="330" y="879"/>
                </a:lnTo>
                <a:lnTo>
                  <a:pt x="328" y="854"/>
                </a:lnTo>
                <a:lnTo>
                  <a:pt x="325" y="839"/>
                </a:lnTo>
                <a:lnTo>
                  <a:pt x="325" y="839"/>
                </a:lnTo>
                <a:lnTo>
                  <a:pt x="321" y="825"/>
                </a:lnTo>
                <a:lnTo>
                  <a:pt x="311" y="804"/>
                </a:lnTo>
                <a:lnTo>
                  <a:pt x="289" y="753"/>
                </a:lnTo>
                <a:lnTo>
                  <a:pt x="255" y="687"/>
                </a:lnTo>
                <a:lnTo>
                  <a:pt x="229" y="632"/>
                </a:lnTo>
                <a:lnTo>
                  <a:pt x="229" y="632"/>
                </a:lnTo>
                <a:lnTo>
                  <a:pt x="238" y="631"/>
                </a:lnTo>
                <a:lnTo>
                  <a:pt x="244" y="629"/>
                </a:lnTo>
                <a:lnTo>
                  <a:pt x="244" y="628"/>
                </a:lnTo>
                <a:lnTo>
                  <a:pt x="244" y="628"/>
                </a:lnTo>
                <a:lnTo>
                  <a:pt x="244" y="628"/>
                </a:lnTo>
                <a:lnTo>
                  <a:pt x="239" y="620"/>
                </a:lnTo>
                <a:lnTo>
                  <a:pt x="232" y="608"/>
                </a:lnTo>
                <a:lnTo>
                  <a:pt x="223" y="589"/>
                </a:lnTo>
                <a:lnTo>
                  <a:pt x="223" y="589"/>
                </a:lnTo>
                <a:lnTo>
                  <a:pt x="216" y="568"/>
                </a:lnTo>
                <a:lnTo>
                  <a:pt x="213" y="551"/>
                </a:lnTo>
                <a:lnTo>
                  <a:pt x="212" y="540"/>
                </a:lnTo>
                <a:lnTo>
                  <a:pt x="212" y="540"/>
                </a:lnTo>
                <a:lnTo>
                  <a:pt x="212" y="531"/>
                </a:lnTo>
                <a:lnTo>
                  <a:pt x="210" y="517"/>
                </a:lnTo>
                <a:lnTo>
                  <a:pt x="207" y="498"/>
                </a:lnTo>
                <a:lnTo>
                  <a:pt x="207" y="498"/>
                </a:lnTo>
                <a:lnTo>
                  <a:pt x="207" y="496"/>
                </a:lnTo>
                <a:lnTo>
                  <a:pt x="210" y="498"/>
                </a:lnTo>
                <a:lnTo>
                  <a:pt x="221" y="499"/>
                </a:lnTo>
                <a:lnTo>
                  <a:pt x="235" y="499"/>
                </a:lnTo>
                <a:lnTo>
                  <a:pt x="241" y="499"/>
                </a:lnTo>
                <a:lnTo>
                  <a:pt x="244" y="498"/>
                </a:lnTo>
                <a:lnTo>
                  <a:pt x="244" y="498"/>
                </a:lnTo>
                <a:lnTo>
                  <a:pt x="252" y="493"/>
                </a:lnTo>
                <a:lnTo>
                  <a:pt x="262" y="488"/>
                </a:lnTo>
                <a:lnTo>
                  <a:pt x="267" y="485"/>
                </a:lnTo>
                <a:lnTo>
                  <a:pt x="272" y="481"/>
                </a:lnTo>
                <a:lnTo>
                  <a:pt x="275" y="476"/>
                </a:lnTo>
                <a:lnTo>
                  <a:pt x="276" y="470"/>
                </a:lnTo>
                <a:lnTo>
                  <a:pt x="276" y="470"/>
                </a:lnTo>
                <a:lnTo>
                  <a:pt x="279" y="462"/>
                </a:lnTo>
                <a:lnTo>
                  <a:pt x="285" y="453"/>
                </a:lnTo>
                <a:lnTo>
                  <a:pt x="298" y="432"/>
                </a:lnTo>
                <a:lnTo>
                  <a:pt x="315" y="406"/>
                </a:lnTo>
                <a:lnTo>
                  <a:pt x="336" y="389"/>
                </a:lnTo>
                <a:lnTo>
                  <a:pt x="347" y="373"/>
                </a:lnTo>
                <a:lnTo>
                  <a:pt x="347" y="373"/>
                </a:lnTo>
                <a:lnTo>
                  <a:pt x="347" y="367"/>
                </a:lnTo>
                <a:lnTo>
                  <a:pt x="345" y="363"/>
                </a:lnTo>
                <a:lnTo>
                  <a:pt x="344" y="363"/>
                </a:lnTo>
                <a:lnTo>
                  <a:pt x="342" y="363"/>
                </a:lnTo>
                <a:lnTo>
                  <a:pt x="342" y="363"/>
                </a:lnTo>
                <a:lnTo>
                  <a:pt x="336" y="363"/>
                </a:lnTo>
                <a:lnTo>
                  <a:pt x="331" y="360"/>
                </a:lnTo>
                <a:lnTo>
                  <a:pt x="325" y="357"/>
                </a:lnTo>
                <a:lnTo>
                  <a:pt x="336" y="335"/>
                </a:lnTo>
                <a:lnTo>
                  <a:pt x="331" y="331"/>
                </a:lnTo>
                <a:lnTo>
                  <a:pt x="315" y="324"/>
                </a:lnTo>
                <a:lnTo>
                  <a:pt x="293" y="352"/>
                </a:lnTo>
                <a:lnTo>
                  <a:pt x="276" y="357"/>
                </a:lnTo>
                <a:lnTo>
                  <a:pt x="276" y="357"/>
                </a:lnTo>
                <a:lnTo>
                  <a:pt x="269" y="360"/>
                </a:lnTo>
                <a:lnTo>
                  <a:pt x="255" y="363"/>
                </a:lnTo>
                <a:lnTo>
                  <a:pt x="255" y="363"/>
                </a:lnTo>
                <a:lnTo>
                  <a:pt x="241" y="366"/>
                </a:lnTo>
                <a:lnTo>
                  <a:pt x="233" y="367"/>
                </a:lnTo>
                <a:lnTo>
                  <a:pt x="229" y="384"/>
                </a:lnTo>
                <a:lnTo>
                  <a:pt x="212" y="395"/>
                </a:lnTo>
                <a:lnTo>
                  <a:pt x="180" y="395"/>
                </a:lnTo>
                <a:lnTo>
                  <a:pt x="184" y="352"/>
                </a:lnTo>
                <a:lnTo>
                  <a:pt x="184" y="352"/>
                </a:lnTo>
                <a:lnTo>
                  <a:pt x="189" y="344"/>
                </a:lnTo>
                <a:lnTo>
                  <a:pt x="190" y="338"/>
                </a:lnTo>
                <a:lnTo>
                  <a:pt x="190" y="331"/>
                </a:lnTo>
                <a:lnTo>
                  <a:pt x="190" y="331"/>
                </a:lnTo>
                <a:lnTo>
                  <a:pt x="187" y="321"/>
                </a:lnTo>
                <a:lnTo>
                  <a:pt x="184" y="314"/>
                </a:lnTo>
                <a:lnTo>
                  <a:pt x="181" y="306"/>
                </a:lnTo>
                <a:lnTo>
                  <a:pt x="180" y="297"/>
                </a:lnTo>
                <a:lnTo>
                  <a:pt x="180" y="297"/>
                </a:lnTo>
                <a:lnTo>
                  <a:pt x="177" y="288"/>
                </a:lnTo>
                <a:lnTo>
                  <a:pt x="171" y="278"/>
                </a:lnTo>
                <a:lnTo>
                  <a:pt x="166" y="271"/>
                </a:lnTo>
                <a:lnTo>
                  <a:pt x="163" y="265"/>
                </a:lnTo>
                <a:lnTo>
                  <a:pt x="163" y="265"/>
                </a:lnTo>
                <a:lnTo>
                  <a:pt x="163" y="246"/>
                </a:lnTo>
                <a:lnTo>
                  <a:pt x="163" y="232"/>
                </a:lnTo>
                <a:lnTo>
                  <a:pt x="169" y="211"/>
                </a:lnTo>
                <a:lnTo>
                  <a:pt x="169" y="194"/>
                </a:lnTo>
                <a:lnTo>
                  <a:pt x="163" y="183"/>
                </a:lnTo>
                <a:lnTo>
                  <a:pt x="169" y="179"/>
                </a:lnTo>
                <a:lnTo>
                  <a:pt x="169" y="179"/>
                </a:lnTo>
                <a:lnTo>
                  <a:pt x="177" y="185"/>
                </a:lnTo>
                <a:lnTo>
                  <a:pt x="183" y="190"/>
                </a:lnTo>
                <a:lnTo>
                  <a:pt x="187" y="190"/>
                </a:lnTo>
                <a:lnTo>
                  <a:pt x="190" y="190"/>
                </a:lnTo>
                <a:lnTo>
                  <a:pt x="190" y="190"/>
                </a:lnTo>
                <a:lnTo>
                  <a:pt x="207" y="183"/>
                </a:lnTo>
                <a:lnTo>
                  <a:pt x="215" y="180"/>
                </a:lnTo>
                <a:lnTo>
                  <a:pt x="218" y="179"/>
                </a:lnTo>
                <a:lnTo>
                  <a:pt x="218" y="179"/>
                </a:lnTo>
                <a:lnTo>
                  <a:pt x="218" y="177"/>
                </a:lnTo>
                <a:lnTo>
                  <a:pt x="220" y="177"/>
                </a:lnTo>
                <a:lnTo>
                  <a:pt x="226" y="179"/>
                </a:lnTo>
                <a:lnTo>
                  <a:pt x="232" y="179"/>
                </a:lnTo>
                <a:lnTo>
                  <a:pt x="233" y="179"/>
                </a:lnTo>
                <a:lnTo>
                  <a:pt x="233" y="179"/>
                </a:lnTo>
                <a:lnTo>
                  <a:pt x="233" y="179"/>
                </a:lnTo>
                <a:lnTo>
                  <a:pt x="233" y="165"/>
                </a:lnTo>
                <a:lnTo>
                  <a:pt x="233" y="156"/>
                </a:lnTo>
                <a:lnTo>
                  <a:pt x="233" y="151"/>
                </a:lnTo>
                <a:lnTo>
                  <a:pt x="233" y="151"/>
                </a:lnTo>
                <a:lnTo>
                  <a:pt x="239" y="144"/>
                </a:lnTo>
                <a:lnTo>
                  <a:pt x="244" y="134"/>
                </a:lnTo>
                <a:lnTo>
                  <a:pt x="244" y="134"/>
                </a:lnTo>
                <a:lnTo>
                  <a:pt x="249" y="131"/>
                </a:lnTo>
                <a:lnTo>
                  <a:pt x="259" y="127"/>
                </a:lnTo>
                <a:lnTo>
                  <a:pt x="269" y="122"/>
                </a:lnTo>
                <a:lnTo>
                  <a:pt x="272" y="121"/>
                </a:lnTo>
                <a:lnTo>
                  <a:pt x="272" y="119"/>
                </a:lnTo>
                <a:lnTo>
                  <a:pt x="272" y="119"/>
                </a:lnTo>
                <a:lnTo>
                  <a:pt x="270" y="113"/>
                </a:lnTo>
                <a:lnTo>
                  <a:pt x="270" y="104"/>
                </a:lnTo>
                <a:lnTo>
                  <a:pt x="272" y="92"/>
                </a:lnTo>
                <a:lnTo>
                  <a:pt x="272" y="92"/>
                </a:lnTo>
                <a:lnTo>
                  <a:pt x="276" y="87"/>
                </a:lnTo>
                <a:lnTo>
                  <a:pt x="281" y="84"/>
                </a:lnTo>
                <a:lnTo>
                  <a:pt x="282" y="81"/>
                </a:lnTo>
                <a:lnTo>
                  <a:pt x="282" y="81"/>
                </a:lnTo>
                <a:lnTo>
                  <a:pt x="282" y="75"/>
                </a:lnTo>
                <a:lnTo>
                  <a:pt x="282" y="67"/>
                </a:lnTo>
                <a:lnTo>
                  <a:pt x="281" y="56"/>
                </a:lnTo>
                <a:lnTo>
                  <a:pt x="279" y="52"/>
                </a:lnTo>
                <a:lnTo>
                  <a:pt x="276" y="49"/>
                </a:lnTo>
                <a:lnTo>
                  <a:pt x="276" y="49"/>
                </a:lnTo>
                <a:lnTo>
                  <a:pt x="267" y="35"/>
                </a:lnTo>
                <a:lnTo>
                  <a:pt x="262" y="27"/>
                </a:lnTo>
                <a:lnTo>
                  <a:pt x="255" y="21"/>
                </a:lnTo>
                <a:lnTo>
                  <a:pt x="255" y="21"/>
                </a:lnTo>
                <a:lnTo>
                  <a:pt x="236" y="7"/>
                </a:lnTo>
                <a:lnTo>
                  <a:pt x="226" y="3"/>
                </a:lnTo>
                <a:lnTo>
                  <a:pt x="221" y="0"/>
                </a:lnTo>
                <a:lnTo>
                  <a:pt x="218" y="0"/>
                </a:lnTo>
                <a:lnTo>
                  <a:pt x="218" y="0"/>
                </a:lnTo>
                <a:lnTo>
                  <a:pt x="195" y="0"/>
                </a:lnTo>
                <a:lnTo>
                  <a:pt x="183" y="1"/>
                </a:lnTo>
                <a:lnTo>
                  <a:pt x="178" y="3"/>
                </a:lnTo>
                <a:lnTo>
                  <a:pt x="174" y="6"/>
                </a:lnTo>
                <a:lnTo>
                  <a:pt x="174" y="6"/>
                </a:lnTo>
                <a:lnTo>
                  <a:pt x="167" y="9"/>
                </a:lnTo>
                <a:lnTo>
                  <a:pt x="161" y="12"/>
                </a:lnTo>
                <a:lnTo>
                  <a:pt x="155" y="13"/>
                </a:lnTo>
                <a:lnTo>
                  <a:pt x="152" y="16"/>
                </a:lnTo>
                <a:lnTo>
                  <a:pt x="152" y="16"/>
                </a:lnTo>
                <a:lnTo>
                  <a:pt x="138" y="26"/>
                </a:lnTo>
                <a:lnTo>
                  <a:pt x="125" y="32"/>
                </a:lnTo>
                <a:lnTo>
                  <a:pt x="125" y="32"/>
                </a:lnTo>
                <a:lnTo>
                  <a:pt x="126" y="36"/>
                </a:lnTo>
                <a:lnTo>
                  <a:pt x="126" y="39"/>
                </a:lnTo>
                <a:lnTo>
                  <a:pt x="125" y="43"/>
                </a:lnTo>
                <a:lnTo>
                  <a:pt x="125" y="43"/>
                </a:lnTo>
                <a:lnTo>
                  <a:pt x="123" y="47"/>
                </a:lnTo>
                <a:lnTo>
                  <a:pt x="122" y="53"/>
                </a:lnTo>
                <a:lnTo>
                  <a:pt x="120" y="64"/>
                </a:lnTo>
                <a:lnTo>
                  <a:pt x="103" y="98"/>
                </a:lnTo>
                <a:lnTo>
                  <a:pt x="114" y="98"/>
                </a:lnTo>
                <a:lnTo>
                  <a:pt x="109" y="113"/>
                </a:lnTo>
                <a:lnTo>
                  <a:pt x="109" y="124"/>
                </a:lnTo>
                <a:lnTo>
                  <a:pt x="103" y="134"/>
                </a:lnTo>
                <a:lnTo>
                  <a:pt x="99" y="145"/>
                </a:lnTo>
                <a:lnTo>
                  <a:pt x="77" y="145"/>
                </a:lnTo>
                <a:lnTo>
                  <a:pt x="77" y="145"/>
                </a:lnTo>
                <a:lnTo>
                  <a:pt x="76" y="147"/>
                </a:lnTo>
                <a:lnTo>
                  <a:pt x="72" y="148"/>
                </a:lnTo>
                <a:lnTo>
                  <a:pt x="69" y="154"/>
                </a:lnTo>
                <a:lnTo>
                  <a:pt x="66" y="162"/>
                </a:lnTo>
                <a:lnTo>
                  <a:pt x="66" y="162"/>
                </a:lnTo>
                <a:lnTo>
                  <a:pt x="46" y="185"/>
                </a:lnTo>
                <a:lnTo>
                  <a:pt x="33" y="206"/>
                </a:lnTo>
                <a:lnTo>
                  <a:pt x="27" y="217"/>
                </a:lnTo>
                <a:lnTo>
                  <a:pt x="22" y="226"/>
                </a:lnTo>
                <a:lnTo>
                  <a:pt x="22" y="226"/>
                </a:lnTo>
                <a:lnTo>
                  <a:pt x="11" y="263"/>
                </a:lnTo>
                <a:lnTo>
                  <a:pt x="7" y="277"/>
                </a:lnTo>
                <a:lnTo>
                  <a:pt x="7" y="286"/>
                </a:lnTo>
                <a:lnTo>
                  <a:pt x="7" y="286"/>
                </a:lnTo>
                <a:lnTo>
                  <a:pt x="5" y="369"/>
                </a:lnTo>
                <a:lnTo>
                  <a:pt x="5" y="424"/>
                </a:lnTo>
                <a:lnTo>
                  <a:pt x="7" y="455"/>
                </a:lnTo>
                <a:lnTo>
                  <a:pt x="7" y="455"/>
                </a:lnTo>
                <a:lnTo>
                  <a:pt x="8" y="490"/>
                </a:lnTo>
                <a:lnTo>
                  <a:pt x="11" y="556"/>
                </a:lnTo>
                <a:lnTo>
                  <a:pt x="13" y="622"/>
                </a:lnTo>
                <a:lnTo>
                  <a:pt x="16" y="643"/>
                </a:lnTo>
                <a:lnTo>
                  <a:pt x="17" y="654"/>
                </a:lnTo>
                <a:lnTo>
                  <a:pt x="17" y="654"/>
                </a:lnTo>
                <a:lnTo>
                  <a:pt x="23" y="666"/>
                </a:lnTo>
                <a:lnTo>
                  <a:pt x="28" y="669"/>
                </a:lnTo>
                <a:lnTo>
                  <a:pt x="33" y="671"/>
                </a:lnTo>
                <a:lnTo>
                  <a:pt x="33" y="671"/>
                </a:lnTo>
                <a:lnTo>
                  <a:pt x="45" y="671"/>
                </a:lnTo>
                <a:lnTo>
                  <a:pt x="49" y="671"/>
                </a:lnTo>
                <a:lnTo>
                  <a:pt x="49" y="671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" name="Freeform 10"/>
          <p:cNvSpPr>
            <a:spLocks/>
          </p:cNvSpPr>
          <p:nvPr/>
        </p:nvSpPr>
        <p:spPr bwMode="auto">
          <a:xfrm>
            <a:off x="8426065" y="4607678"/>
            <a:ext cx="614253" cy="1710363"/>
          </a:xfrm>
          <a:custGeom>
            <a:avLst/>
            <a:gdLst>
              <a:gd name="T0" fmla="*/ 84 w 682"/>
              <a:gd name="T1" fmla="*/ 340 h 1899"/>
              <a:gd name="T2" fmla="*/ 77 w 682"/>
              <a:gd name="T3" fmla="*/ 438 h 1899"/>
              <a:gd name="T4" fmla="*/ 68 w 682"/>
              <a:gd name="T5" fmla="*/ 586 h 1899"/>
              <a:gd name="T6" fmla="*/ 10 w 682"/>
              <a:gd name="T7" fmla="*/ 612 h 1899"/>
              <a:gd name="T8" fmla="*/ 5 w 682"/>
              <a:gd name="T9" fmla="*/ 628 h 1899"/>
              <a:gd name="T10" fmla="*/ 40 w 682"/>
              <a:gd name="T11" fmla="*/ 659 h 1899"/>
              <a:gd name="T12" fmla="*/ 50 w 682"/>
              <a:gd name="T13" fmla="*/ 717 h 1899"/>
              <a:gd name="T14" fmla="*/ 120 w 682"/>
              <a:gd name="T15" fmla="*/ 743 h 1899"/>
              <a:gd name="T16" fmla="*/ 153 w 682"/>
              <a:gd name="T17" fmla="*/ 828 h 1899"/>
              <a:gd name="T18" fmla="*/ 167 w 682"/>
              <a:gd name="T19" fmla="*/ 863 h 1899"/>
              <a:gd name="T20" fmla="*/ 137 w 682"/>
              <a:gd name="T21" fmla="*/ 965 h 1899"/>
              <a:gd name="T22" fmla="*/ 141 w 682"/>
              <a:gd name="T23" fmla="*/ 1129 h 1899"/>
              <a:gd name="T24" fmla="*/ 178 w 682"/>
              <a:gd name="T25" fmla="*/ 1359 h 1899"/>
              <a:gd name="T26" fmla="*/ 218 w 682"/>
              <a:gd name="T27" fmla="*/ 1565 h 1899"/>
              <a:gd name="T28" fmla="*/ 256 w 682"/>
              <a:gd name="T29" fmla="*/ 1674 h 1899"/>
              <a:gd name="T30" fmla="*/ 244 w 682"/>
              <a:gd name="T31" fmla="*/ 1750 h 1899"/>
              <a:gd name="T32" fmla="*/ 242 w 682"/>
              <a:gd name="T33" fmla="*/ 1789 h 1899"/>
              <a:gd name="T34" fmla="*/ 157 w 682"/>
              <a:gd name="T35" fmla="*/ 1857 h 1899"/>
              <a:gd name="T36" fmla="*/ 129 w 682"/>
              <a:gd name="T37" fmla="*/ 1886 h 1899"/>
              <a:gd name="T38" fmla="*/ 167 w 682"/>
              <a:gd name="T39" fmla="*/ 1897 h 1899"/>
              <a:gd name="T40" fmla="*/ 319 w 682"/>
              <a:gd name="T41" fmla="*/ 1879 h 1899"/>
              <a:gd name="T42" fmla="*/ 419 w 682"/>
              <a:gd name="T43" fmla="*/ 1869 h 1899"/>
              <a:gd name="T44" fmla="*/ 414 w 682"/>
              <a:gd name="T45" fmla="*/ 1807 h 1899"/>
              <a:gd name="T46" fmla="*/ 433 w 682"/>
              <a:gd name="T47" fmla="*/ 1764 h 1899"/>
              <a:gd name="T48" fmla="*/ 418 w 682"/>
              <a:gd name="T49" fmla="*/ 1629 h 1899"/>
              <a:gd name="T50" fmla="*/ 514 w 682"/>
              <a:gd name="T51" fmla="*/ 1657 h 1899"/>
              <a:gd name="T52" fmla="*/ 544 w 682"/>
              <a:gd name="T53" fmla="*/ 1676 h 1899"/>
              <a:gd name="T54" fmla="*/ 559 w 682"/>
              <a:gd name="T55" fmla="*/ 1699 h 1899"/>
              <a:gd name="T56" fmla="*/ 558 w 682"/>
              <a:gd name="T57" fmla="*/ 1764 h 1899"/>
              <a:gd name="T58" fmla="*/ 559 w 682"/>
              <a:gd name="T59" fmla="*/ 1852 h 1899"/>
              <a:gd name="T60" fmla="*/ 629 w 682"/>
              <a:gd name="T61" fmla="*/ 1827 h 1899"/>
              <a:gd name="T62" fmla="*/ 668 w 682"/>
              <a:gd name="T63" fmla="*/ 1776 h 1899"/>
              <a:gd name="T64" fmla="*/ 664 w 682"/>
              <a:gd name="T65" fmla="*/ 1648 h 1899"/>
              <a:gd name="T66" fmla="*/ 680 w 682"/>
              <a:gd name="T67" fmla="*/ 1608 h 1899"/>
              <a:gd name="T68" fmla="*/ 660 w 682"/>
              <a:gd name="T69" fmla="*/ 1565 h 1899"/>
              <a:gd name="T70" fmla="*/ 617 w 682"/>
              <a:gd name="T71" fmla="*/ 1512 h 1899"/>
              <a:gd name="T72" fmla="*/ 559 w 682"/>
              <a:gd name="T73" fmla="*/ 1339 h 1899"/>
              <a:gd name="T74" fmla="*/ 559 w 682"/>
              <a:gd name="T75" fmla="*/ 1308 h 1899"/>
              <a:gd name="T76" fmla="*/ 533 w 682"/>
              <a:gd name="T77" fmla="*/ 1212 h 1899"/>
              <a:gd name="T78" fmla="*/ 554 w 682"/>
              <a:gd name="T79" fmla="*/ 1057 h 1899"/>
              <a:gd name="T80" fmla="*/ 549 w 682"/>
              <a:gd name="T81" fmla="*/ 858 h 1899"/>
              <a:gd name="T82" fmla="*/ 606 w 682"/>
              <a:gd name="T83" fmla="*/ 727 h 1899"/>
              <a:gd name="T84" fmla="*/ 623 w 682"/>
              <a:gd name="T85" fmla="*/ 547 h 1899"/>
              <a:gd name="T86" fmla="*/ 570 w 682"/>
              <a:gd name="T87" fmla="*/ 350 h 1899"/>
              <a:gd name="T88" fmla="*/ 511 w 682"/>
              <a:gd name="T89" fmla="*/ 234 h 1899"/>
              <a:gd name="T90" fmla="*/ 487 w 682"/>
              <a:gd name="T91" fmla="*/ 211 h 1899"/>
              <a:gd name="T92" fmla="*/ 478 w 682"/>
              <a:gd name="T93" fmla="*/ 178 h 1899"/>
              <a:gd name="T94" fmla="*/ 416 w 682"/>
              <a:gd name="T95" fmla="*/ 122 h 1899"/>
              <a:gd name="T96" fmla="*/ 361 w 682"/>
              <a:gd name="T97" fmla="*/ 126 h 1899"/>
              <a:gd name="T98" fmla="*/ 287 w 682"/>
              <a:gd name="T99" fmla="*/ 141 h 1899"/>
              <a:gd name="T100" fmla="*/ 248 w 682"/>
              <a:gd name="T101" fmla="*/ 98 h 1899"/>
              <a:gd name="T102" fmla="*/ 188 w 682"/>
              <a:gd name="T103" fmla="*/ 26 h 1899"/>
              <a:gd name="T104" fmla="*/ 136 w 682"/>
              <a:gd name="T105" fmla="*/ 0 h 1899"/>
              <a:gd name="T106" fmla="*/ 26 w 682"/>
              <a:gd name="T107" fmla="*/ 37 h 1899"/>
              <a:gd name="T108" fmla="*/ 5 w 682"/>
              <a:gd name="T109" fmla="*/ 94 h 1899"/>
              <a:gd name="T110" fmla="*/ 1 w 682"/>
              <a:gd name="T111" fmla="*/ 136 h 1899"/>
              <a:gd name="T112" fmla="*/ 5 w 682"/>
              <a:gd name="T113" fmla="*/ 173 h 1899"/>
              <a:gd name="T114" fmla="*/ 21 w 682"/>
              <a:gd name="T115" fmla="*/ 178 h 1899"/>
              <a:gd name="T116" fmla="*/ 33 w 682"/>
              <a:gd name="T117" fmla="*/ 187 h 1899"/>
              <a:gd name="T118" fmla="*/ 73 w 682"/>
              <a:gd name="T119" fmla="*/ 235 h 1899"/>
              <a:gd name="T120" fmla="*/ 99 w 682"/>
              <a:gd name="T121" fmla="*/ 262 h 1899"/>
              <a:gd name="T122" fmla="*/ 120 w 682"/>
              <a:gd name="T123" fmla="*/ 277 h 18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682" h="1899">
                <a:moveTo>
                  <a:pt x="141" y="282"/>
                </a:moveTo>
                <a:lnTo>
                  <a:pt x="141" y="282"/>
                </a:lnTo>
                <a:lnTo>
                  <a:pt x="115" y="305"/>
                </a:lnTo>
                <a:lnTo>
                  <a:pt x="95" y="324"/>
                </a:lnTo>
                <a:lnTo>
                  <a:pt x="89" y="332"/>
                </a:lnTo>
                <a:lnTo>
                  <a:pt x="84" y="340"/>
                </a:lnTo>
                <a:lnTo>
                  <a:pt x="84" y="340"/>
                </a:lnTo>
                <a:lnTo>
                  <a:pt x="81" y="348"/>
                </a:lnTo>
                <a:lnTo>
                  <a:pt x="80" y="358"/>
                </a:lnTo>
                <a:lnTo>
                  <a:pt x="77" y="381"/>
                </a:lnTo>
                <a:lnTo>
                  <a:pt x="77" y="401"/>
                </a:lnTo>
                <a:lnTo>
                  <a:pt x="78" y="413"/>
                </a:lnTo>
                <a:lnTo>
                  <a:pt x="78" y="413"/>
                </a:lnTo>
                <a:lnTo>
                  <a:pt x="77" y="438"/>
                </a:lnTo>
                <a:lnTo>
                  <a:pt x="73" y="488"/>
                </a:lnTo>
                <a:lnTo>
                  <a:pt x="69" y="536"/>
                </a:lnTo>
                <a:lnTo>
                  <a:pt x="68" y="560"/>
                </a:lnTo>
                <a:lnTo>
                  <a:pt x="68" y="560"/>
                </a:lnTo>
                <a:lnTo>
                  <a:pt x="68" y="565"/>
                </a:lnTo>
                <a:lnTo>
                  <a:pt x="68" y="574"/>
                </a:lnTo>
                <a:lnTo>
                  <a:pt x="68" y="586"/>
                </a:lnTo>
                <a:lnTo>
                  <a:pt x="68" y="586"/>
                </a:lnTo>
                <a:lnTo>
                  <a:pt x="64" y="586"/>
                </a:lnTo>
                <a:lnTo>
                  <a:pt x="60" y="587"/>
                </a:lnTo>
                <a:lnTo>
                  <a:pt x="57" y="591"/>
                </a:lnTo>
                <a:lnTo>
                  <a:pt x="57" y="591"/>
                </a:lnTo>
                <a:lnTo>
                  <a:pt x="52" y="607"/>
                </a:lnTo>
                <a:lnTo>
                  <a:pt x="10" y="612"/>
                </a:lnTo>
                <a:lnTo>
                  <a:pt x="10" y="612"/>
                </a:lnTo>
                <a:lnTo>
                  <a:pt x="4" y="616"/>
                </a:lnTo>
                <a:lnTo>
                  <a:pt x="1" y="620"/>
                </a:lnTo>
                <a:lnTo>
                  <a:pt x="0" y="621"/>
                </a:lnTo>
                <a:lnTo>
                  <a:pt x="0" y="622"/>
                </a:lnTo>
                <a:lnTo>
                  <a:pt x="5" y="628"/>
                </a:lnTo>
                <a:lnTo>
                  <a:pt x="5" y="628"/>
                </a:lnTo>
                <a:lnTo>
                  <a:pt x="57" y="633"/>
                </a:lnTo>
                <a:lnTo>
                  <a:pt x="57" y="633"/>
                </a:lnTo>
                <a:lnTo>
                  <a:pt x="55" y="636"/>
                </a:lnTo>
                <a:lnTo>
                  <a:pt x="51" y="641"/>
                </a:lnTo>
                <a:lnTo>
                  <a:pt x="47" y="649"/>
                </a:lnTo>
                <a:lnTo>
                  <a:pt x="47" y="649"/>
                </a:lnTo>
                <a:lnTo>
                  <a:pt x="40" y="659"/>
                </a:lnTo>
                <a:lnTo>
                  <a:pt x="38" y="670"/>
                </a:lnTo>
                <a:lnTo>
                  <a:pt x="36" y="675"/>
                </a:lnTo>
                <a:lnTo>
                  <a:pt x="36" y="680"/>
                </a:lnTo>
                <a:lnTo>
                  <a:pt x="36" y="680"/>
                </a:lnTo>
                <a:lnTo>
                  <a:pt x="39" y="690"/>
                </a:lnTo>
                <a:lnTo>
                  <a:pt x="44" y="704"/>
                </a:lnTo>
                <a:lnTo>
                  <a:pt x="50" y="717"/>
                </a:lnTo>
                <a:lnTo>
                  <a:pt x="57" y="727"/>
                </a:lnTo>
                <a:lnTo>
                  <a:pt x="57" y="727"/>
                </a:lnTo>
                <a:lnTo>
                  <a:pt x="63" y="731"/>
                </a:lnTo>
                <a:lnTo>
                  <a:pt x="69" y="734"/>
                </a:lnTo>
                <a:lnTo>
                  <a:pt x="87" y="739"/>
                </a:lnTo>
                <a:lnTo>
                  <a:pt x="106" y="741"/>
                </a:lnTo>
                <a:lnTo>
                  <a:pt x="120" y="743"/>
                </a:lnTo>
                <a:lnTo>
                  <a:pt x="120" y="743"/>
                </a:lnTo>
                <a:lnTo>
                  <a:pt x="131" y="743"/>
                </a:lnTo>
                <a:lnTo>
                  <a:pt x="138" y="740"/>
                </a:lnTo>
                <a:lnTo>
                  <a:pt x="146" y="738"/>
                </a:lnTo>
                <a:lnTo>
                  <a:pt x="146" y="738"/>
                </a:lnTo>
                <a:lnTo>
                  <a:pt x="149" y="791"/>
                </a:lnTo>
                <a:lnTo>
                  <a:pt x="153" y="828"/>
                </a:lnTo>
                <a:lnTo>
                  <a:pt x="154" y="841"/>
                </a:lnTo>
                <a:lnTo>
                  <a:pt x="157" y="847"/>
                </a:lnTo>
                <a:lnTo>
                  <a:pt x="157" y="847"/>
                </a:lnTo>
                <a:lnTo>
                  <a:pt x="161" y="853"/>
                </a:lnTo>
                <a:lnTo>
                  <a:pt x="163" y="858"/>
                </a:lnTo>
                <a:lnTo>
                  <a:pt x="166" y="862"/>
                </a:lnTo>
                <a:lnTo>
                  <a:pt x="167" y="863"/>
                </a:lnTo>
                <a:lnTo>
                  <a:pt x="167" y="863"/>
                </a:lnTo>
                <a:lnTo>
                  <a:pt x="167" y="863"/>
                </a:lnTo>
                <a:lnTo>
                  <a:pt x="162" y="883"/>
                </a:lnTo>
                <a:lnTo>
                  <a:pt x="151" y="921"/>
                </a:lnTo>
                <a:lnTo>
                  <a:pt x="151" y="921"/>
                </a:lnTo>
                <a:lnTo>
                  <a:pt x="145" y="940"/>
                </a:lnTo>
                <a:lnTo>
                  <a:pt x="137" y="965"/>
                </a:lnTo>
                <a:lnTo>
                  <a:pt x="129" y="993"/>
                </a:lnTo>
                <a:lnTo>
                  <a:pt x="127" y="1004"/>
                </a:lnTo>
                <a:lnTo>
                  <a:pt x="125" y="1015"/>
                </a:lnTo>
                <a:lnTo>
                  <a:pt x="125" y="1015"/>
                </a:lnTo>
                <a:lnTo>
                  <a:pt x="127" y="1030"/>
                </a:lnTo>
                <a:lnTo>
                  <a:pt x="131" y="1058"/>
                </a:lnTo>
                <a:lnTo>
                  <a:pt x="141" y="1129"/>
                </a:lnTo>
                <a:lnTo>
                  <a:pt x="154" y="1197"/>
                </a:lnTo>
                <a:lnTo>
                  <a:pt x="158" y="1221"/>
                </a:lnTo>
                <a:lnTo>
                  <a:pt x="162" y="1234"/>
                </a:lnTo>
                <a:lnTo>
                  <a:pt x="162" y="1234"/>
                </a:lnTo>
                <a:lnTo>
                  <a:pt x="165" y="1249"/>
                </a:lnTo>
                <a:lnTo>
                  <a:pt x="168" y="1278"/>
                </a:lnTo>
                <a:lnTo>
                  <a:pt x="178" y="1359"/>
                </a:lnTo>
                <a:lnTo>
                  <a:pt x="185" y="1444"/>
                </a:lnTo>
                <a:lnTo>
                  <a:pt x="189" y="1476"/>
                </a:lnTo>
                <a:lnTo>
                  <a:pt x="193" y="1496"/>
                </a:lnTo>
                <a:lnTo>
                  <a:pt x="193" y="1496"/>
                </a:lnTo>
                <a:lnTo>
                  <a:pt x="200" y="1520"/>
                </a:lnTo>
                <a:lnTo>
                  <a:pt x="208" y="1542"/>
                </a:lnTo>
                <a:lnTo>
                  <a:pt x="218" y="1565"/>
                </a:lnTo>
                <a:lnTo>
                  <a:pt x="230" y="1590"/>
                </a:lnTo>
                <a:lnTo>
                  <a:pt x="230" y="1590"/>
                </a:lnTo>
                <a:lnTo>
                  <a:pt x="242" y="1618"/>
                </a:lnTo>
                <a:lnTo>
                  <a:pt x="251" y="1642"/>
                </a:lnTo>
                <a:lnTo>
                  <a:pt x="256" y="1663"/>
                </a:lnTo>
                <a:lnTo>
                  <a:pt x="256" y="1670"/>
                </a:lnTo>
                <a:lnTo>
                  <a:pt x="256" y="1674"/>
                </a:lnTo>
                <a:lnTo>
                  <a:pt x="256" y="1674"/>
                </a:lnTo>
                <a:lnTo>
                  <a:pt x="252" y="1687"/>
                </a:lnTo>
                <a:lnTo>
                  <a:pt x="246" y="1710"/>
                </a:lnTo>
                <a:lnTo>
                  <a:pt x="244" y="1724"/>
                </a:lnTo>
                <a:lnTo>
                  <a:pt x="243" y="1735"/>
                </a:lnTo>
                <a:lnTo>
                  <a:pt x="243" y="1746"/>
                </a:lnTo>
                <a:lnTo>
                  <a:pt x="244" y="1750"/>
                </a:lnTo>
                <a:lnTo>
                  <a:pt x="246" y="1752"/>
                </a:lnTo>
                <a:lnTo>
                  <a:pt x="246" y="1752"/>
                </a:lnTo>
                <a:lnTo>
                  <a:pt x="252" y="1760"/>
                </a:lnTo>
                <a:lnTo>
                  <a:pt x="257" y="1765"/>
                </a:lnTo>
                <a:lnTo>
                  <a:pt x="261" y="1768"/>
                </a:lnTo>
                <a:lnTo>
                  <a:pt x="261" y="1768"/>
                </a:lnTo>
                <a:lnTo>
                  <a:pt x="242" y="1789"/>
                </a:lnTo>
                <a:lnTo>
                  <a:pt x="214" y="1820"/>
                </a:lnTo>
                <a:lnTo>
                  <a:pt x="214" y="1820"/>
                </a:lnTo>
                <a:lnTo>
                  <a:pt x="209" y="1826"/>
                </a:lnTo>
                <a:lnTo>
                  <a:pt x="201" y="1831"/>
                </a:lnTo>
                <a:lnTo>
                  <a:pt x="184" y="1841"/>
                </a:lnTo>
                <a:lnTo>
                  <a:pt x="166" y="1850"/>
                </a:lnTo>
                <a:lnTo>
                  <a:pt x="157" y="1857"/>
                </a:lnTo>
                <a:lnTo>
                  <a:pt x="157" y="1857"/>
                </a:lnTo>
                <a:lnTo>
                  <a:pt x="149" y="1862"/>
                </a:lnTo>
                <a:lnTo>
                  <a:pt x="138" y="1869"/>
                </a:lnTo>
                <a:lnTo>
                  <a:pt x="133" y="1874"/>
                </a:lnTo>
                <a:lnTo>
                  <a:pt x="129" y="1878"/>
                </a:lnTo>
                <a:lnTo>
                  <a:pt x="129" y="1883"/>
                </a:lnTo>
                <a:lnTo>
                  <a:pt x="129" y="1886"/>
                </a:lnTo>
                <a:lnTo>
                  <a:pt x="131" y="1888"/>
                </a:lnTo>
                <a:lnTo>
                  <a:pt x="131" y="1888"/>
                </a:lnTo>
                <a:lnTo>
                  <a:pt x="134" y="1892"/>
                </a:lnTo>
                <a:lnTo>
                  <a:pt x="140" y="1896"/>
                </a:lnTo>
                <a:lnTo>
                  <a:pt x="146" y="1897"/>
                </a:lnTo>
                <a:lnTo>
                  <a:pt x="153" y="1897"/>
                </a:lnTo>
                <a:lnTo>
                  <a:pt x="167" y="1897"/>
                </a:lnTo>
                <a:lnTo>
                  <a:pt x="183" y="1899"/>
                </a:lnTo>
                <a:lnTo>
                  <a:pt x="183" y="1899"/>
                </a:lnTo>
                <a:lnTo>
                  <a:pt x="195" y="1899"/>
                </a:lnTo>
                <a:lnTo>
                  <a:pt x="212" y="1897"/>
                </a:lnTo>
                <a:lnTo>
                  <a:pt x="255" y="1890"/>
                </a:lnTo>
                <a:lnTo>
                  <a:pt x="299" y="1882"/>
                </a:lnTo>
                <a:lnTo>
                  <a:pt x="319" y="1879"/>
                </a:lnTo>
                <a:lnTo>
                  <a:pt x="334" y="1878"/>
                </a:lnTo>
                <a:lnTo>
                  <a:pt x="334" y="1878"/>
                </a:lnTo>
                <a:lnTo>
                  <a:pt x="362" y="1878"/>
                </a:lnTo>
                <a:lnTo>
                  <a:pt x="389" y="1877"/>
                </a:lnTo>
                <a:lnTo>
                  <a:pt x="401" y="1875"/>
                </a:lnTo>
                <a:lnTo>
                  <a:pt x="412" y="1873"/>
                </a:lnTo>
                <a:lnTo>
                  <a:pt x="419" y="1869"/>
                </a:lnTo>
                <a:lnTo>
                  <a:pt x="422" y="1865"/>
                </a:lnTo>
                <a:lnTo>
                  <a:pt x="423" y="1862"/>
                </a:lnTo>
                <a:lnTo>
                  <a:pt x="423" y="1862"/>
                </a:lnTo>
                <a:lnTo>
                  <a:pt x="425" y="1854"/>
                </a:lnTo>
                <a:lnTo>
                  <a:pt x="423" y="1845"/>
                </a:lnTo>
                <a:lnTo>
                  <a:pt x="419" y="1824"/>
                </a:lnTo>
                <a:lnTo>
                  <a:pt x="414" y="1807"/>
                </a:lnTo>
                <a:lnTo>
                  <a:pt x="413" y="1802"/>
                </a:lnTo>
                <a:lnTo>
                  <a:pt x="413" y="1799"/>
                </a:lnTo>
                <a:lnTo>
                  <a:pt x="413" y="1799"/>
                </a:lnTo>
                <a:lnTo>
                  <a:pt x="419" y="1790"/>
                </a:lnTo>
                <a:lnTo>
                  <a:pt x="429" y="1773"/>
                </a:lnTo>
                <a:lnTo>
                  <a:pt x="429" y="1773"/>
                </a:lnTo>
                <a:lnTo>
                  <a:pt x="433" y="1764"/>
                </a:lnTo>
                <a:lnTo>
                  <a:pt x="435" y="1755"/>
                </a:lnTo>
                <a:lnTo>
                  <a:pt x="439" y="1737"/>
                </a:lnTo>
                <a:lnTo>
                  <a:pt x="439" y="1737"/>
                </a:lnTo>
                <a:lnTo>
                  <a:pt x="439" y="1727"/>
                </a:lnTo>
                <a:lnTo>
                  <a:pt x="436" y="1712"/>
                </a:lnTo>
                <a:lnTo>
                  <a:pt x="427" y="1670"/>
                </a:lnTo>
                <a:lnTo>
                  <a:pt x="418" y="1629"/>
                </a:lnTo>
                <a:lnTo>
                  <a:pt x="413" y="1606"/>
                </a:lnTo>
                <a:lnTo>
                  <a:pt x="413" y="1606"/>
                </a:lnTo>
                <a:lnTo>
                  <a:pt x="397" y="1454"/>
                </a:lnTo>
                <a:lnTo>
                  <a:pt x="397" y="1454"/>
                </a:lnTo>
                <a:lnTo>
                  <a:pt x="455" y="1559"/>
                </a:lnTo>
                <a:lnTo>
                  <a:pt x="498" y="1632"/>
                </a:lnTo>
                <a:lnTo>
                  <a:pt x="514" y="1657"/>
                </a:lnTo>
                <a:lnTo>
                  <a:pt x="519" y="1665"/>
                </a:lnTo>
                <a:lnTo>
                  <a:pt x="523" y="1669"/>
                </a:lnTo>
                <a:lnTo>
                  <a:pt x="523" y="1669"/>
                </a:lnTo>
                <a:lnTo>
                  <a:pt x="532" y="1673"/>
                </a:lnTo>
                <a:lnTo>
                  <a:pt x="538" y="1675"/>
                </a:lnTo>
                <a:lnTo>
                  <a:pt x="542" y="1676"/>
                </a:lnTo>
                <a:lnTo>
                  <a:pt x="544" y="1676"/>
                </a:lnTo>
                <a:lnTo>
                  <a:pt x="544" y="1679"/>
                </a:lnTo>
                <a:lnTo>
                  <a:pt x="544" y="1679"/>
                </a:lnTo>
                <a:lnTo>
                  <a:pt x="545" y="1682"/>
                </a:lnTo>
                <a:lnTo>
                  <a:pt x="546" y="1684"/>
                </a:lnTo>
                <a:lnTo>
                  <a:pt x="553" y="1691"/>
                </a:lnTo>
                <a:lnTo>
                  <a:pt x="558" y="1696"/>
                </a:lnTo>
                <a:lnTo>
                  <a:pt x="559" y="1699"/>
                </a:lnTo>
                <a:lnTo>
                  <a:pt x="559" y="1700"/>
                </a:lnTo>
                <a:lnTo>
                  <a:pt x="559" y="1700"/>
                </a:lnTo>
                <a:lnTo>
                  <a:pt x="558" y="1705"/>
                </a:lnTo>
                <a:lnTo>
                  <a:pt x="558" y="1717"/>
                </a:lnTo>
                <a:lnTo>
                  <a:pt x="559" y="1742"/>
                </a:lnTo>
                <a:lnTo>
                  <a:pt x="559" y="1742"/>
                </a:lnTo>
                <a:lnTo>
                  <a:pt x="558" y="1764"/>
                </a:lnTo>
                <a:lnTo>
                  <a:pt x="555" y="1799"/>
                </a:lnTo>
                <a:lnTo>
                  <a:pt x="554" y="1818"/>
                </a:lnTo>
                <a:lnTo>
                  <a:pt x="554" y="1833"/>
                </a:lnTo>
                <a:lnTo>
                  <a:pt x="555" y="1845"/>
                </a:lnTo>
                <a:lnTo>
                  <a:pt x="558" y="1849"/>
                </a:lnTo>
                <a:lnTo>
                  <a:pt x="559" y="1852"/>
                </a:lnTo>
                <a:lnTo>
                  <a:pt x="559" y="1852"/>
                </a:lnTo>
                <a:lnTo>
                  <a:pt x="566" y="1853"/>
                </a:lnTo>
                <a:lnTo>
                  <a:pt x="574" y="1853"/>
                </a:lnTo>
                <a:lnTo>
                  <a:pt x="584" y="1850"/>
                </a:lnTo>
                <a:lnTo>
                  <a:pt x="595" y="1845"/>
                </a:lnTo>
                <a:lnTo>
                  <a:pt x="606" y="1840"/>
                </a:lnTo>
                <a:lnTo>
                  <a:pt x="618" y="1835"/>
                </a:lnTo>
                <a:lnTo>
                  <a:pt x="629" y="1827"/>
                </a:lnTo>
                <a:lnTo>
                  <a:pt x="638" y="1820"/>
                </a:lnTo>
                <a:lnTo>
                  <a:pt x="638" y="1820"/>
                </a:lnTo>
                <a:lnTo>
                  <a:pt x="651" y="1807"/>
                </a:lnTo>
                <a:lnTo>
                  <a:pt x="661" y="1795"/>
                </a:lnTo>
                <a:lnTo>
                  <a:pt x="664" y="1789"/>
                </a:lnTo>
                <a:lnTo>
                  <a:pt x="666" y="1782"/>
                </a:lnTo>
                <a:lnTo>
                  <a:pt x="668" y="1776"/>
                </a:lnTo>
                <a:lnTo>
                  <a:pt x="669" y="1768"/>
                </a:lnTo>
                <a:lnTo>
                  <a:pt x="669" y="1768"/>
                </a:lnTo>
                <a:lnTo>
                  <a:pt x="668" y="1741"/>
                </a:lnTo>
                <a:lnTo>
                  <a:pt x="665" y="1701"/>
                </a:lnTo>
                <a:lnTo>
                  <a:pt x="664" y="1666"/>
                </a:lnTo>
                <a:lnTo>
                  <a:pt x="663" y="1653"/>
                </a:lnTo>
                <a:lnTo>
                  <a:pt x="664" y="1648"/>
                </a:lnTo>
                <a:lnTo>
                  <a:pt x="664" y="1648"/>
                </a:lnTo>
                <a:lnTo>
                  <a:pt x="674" y="1635"/>
                </a:lnTo>
                <a:lnTo>
                  <a:pt x="678" y="1625"/>
                </a:lnTo>
                <a:lnTo>
                  <a:pt x="680" y="1620"/>
                </a:lnTo>
                <a:lnTo>
                  <a:pt x="680" y="1616"/>
                </a:lnTo>
                <a:lnTo>
                  <a:pt x="680" y="1616"/>
                </a:lnTo>
                <a:lnTo>
                  <a:pt x="680" y="1608"/>
                </a:lnTo>
                <a:lnTo>
                  <a:pt x="682" y="1601"/>
                </a:lnTo>
                <a:lnTo>
                  <a:pt x="682" y="1593"/>
                </a:lnTo>
                <a:lnTo>
                  <a:pt x="681" y="1589"/>
                </a:lnTo>
                <a:lnTo>
                  <a:pt x="680" y="1585"/>
                </a:lnTo>
                <a:lnTo>
                  <a:pt x="680" y="1585"/>
                </a:lnTo>
                <a:lnTo>
                  <a:pt x="672" y="1576"/>
                </a:lnTo>
                <a:lnTo>
                  <a:pt x="660" y="1565"/>
                </a:lnTo>
                <a:lnTo>
                  <a:pt x="648" y="1554"/>
                </a:lnTo>
                <a:lnTo>
                  <a:pt x="638" y="1543"/>
                </a:lnTo>
                <a:lnTo>
                  <a:pt x="638" y="1543"/>
                </a:lnTo>
                <a:lnTo>
                  <a:pt x="630" y="1533"/>
                </a:lnTo>
                <a:lnTo>
                  <a:pt x="623" y="1522"/>
                </a:lnTo>
                <a:lnTo>
                  <a:pt x="617" y="1512"/>
                </a:lnTo>
                <a:lnTo>
                  <a:pt x="617" y="1512"/>
                </a:lnTo>
                <a:lnTo>
                  <a:pt x="585" y="1436"/>
                </a:lnTo>
                <a:lnTo>
                  <a:pt x="563" y="1381"/>
                </a:lnTo>
                <a:lnTo>
                  <a:pt x="557" y="1360"/>
                </a:lnTo>
                <a:lnTo>
                  <a:pt x="554" y="1350"/>
                </a:lnTo>
                <a:lnTo>
                  <a:pt x="554" y="1350"/>
                </a:lnTo>
                <a:lnTo>
                  <a:pt x="555" y="1344"/>
                </a:lnTo>
                <a:lnTo>
                  <a:pt x="559" y="1339"/>
                </a:lnTo>
                <a:lnTo>
                  <a:pt x="567" y="1330"/>
                </a:lnTo>
                <a:lnTo>
                  <a:pt x="570" y="1325"/>
                </a:lnTo>
                <a:lnTo>
                  <a:pt x="570" y="1319"/>
                </a:lnTo>
                <a:lnTo>
                  <a:pt x="568" y="1317"/>
                </a:lnTo>
                <a:lnTo>
                  <a:pt x="567" y="1314"/>
                </a:lnTo>
                <a:lnTo>
                  <a:pt x="559" y="1308"/>
                </a:lnTo>
                <a:lnTo>
                  <a:pt x="559" y="1308"/>
                </a:lnTo>
                <a:lnTo>
                  <a:pt x="542" y="1297"/>
                </a:lnTo>
                <a:lnTo>
                  <a:pt x="531" y="1291"/>
                </a:lnTo>
                <a:lnTo>
                  <a:pt x="524" y="1287"/>
                </a:lnTo>
                <a:lnTo>
                  <a:pt x="523" y="1284"/>
                </a:lnTo>
                <a:lnTo>
                  <a:pt x="523" y="1282"/>
                </a:lnTo>
                <a:lnTo>
                  <a:pt x="523" y="1282"/>
                </a:lnTo>
                <a:lnTo>
                  <a:pt x="533" y="1212"/>
                </a:lnTo>
                <a:lnTo>
                  <a:pt x="540" y="1165"/>
                </a:lnTo>
                <a:lnTo>
                  <a:pt x="544" y="1135"/>
                </a:lnTo>
                <a:lnTo>
                  <a:pt x="544" y="1135"/>
                </a:lnTo>
                <a:lnTo>
                  <a:pt x="548" y="1091"/>
                </a:lnTo>
                <a:lnTo>
                  <a:pt x="550" y="1068"/>
                </a:lnTo>
                <a:lnTo>
                  <a:pt x="553" y="1061"/>
                </a:lnTo>
                <a:lnTo>
                  <a:pt x="554" y="1057"/>
                </a:lnTo>
                <a:lnTo>
                  <a:pt x="554" y="1057"/>
                </a:lnTo>
                <a:lnTo>
                  <a:pt x="555" y="1049"/>
                </a:lnTo>
                <a:lnTo>
                  <a:pt x="555" y="1032"/>
                </a:lnTo>
                <a:lnTo>
                  <a:pt x="554" y="981"/>
                </a:lnTo>
                <a:lnTo>
                  <a:pt x="549" y="894"/>
                </a:lnTo>
                <a:lnTo>
                  <a:pt x="549" y="894"/>
                </a:lnTo>
                <a:lnTo>
                  <a:pt x="549" y="858"/>
                </a:lnTo>
                <a:lnTo>
                  <a:pt x="549" y="837"/>
                </a:lnTo>
                <a:lnTo>
                  <a:pt x="549" y="837"/>
                </a:lnTo>
                <a:lnTo>
                  <a:pt x="574" y="795"/>
                </a:lnTo>
                <a:lnTo>
                  <a:pt x="593" y="758"/>
                </a:lnTo>
                <a:lnTo>
                  <a:pt x="601" y="741"/>
                </a:lnTo>
                <a:lnTo>
                  <a:pt x="606" y="727"/>
                </a:lnTo>
                <a:lnTo>
                  <a:pt x="606" y="727"/>
                </a:lnTo>
                <a:lnTo>
                  <a:pt x="610" y="710"/>
                </a:lnTo>
                <a:lnTo>
                  <a:pt x="614" y="688"/>
                </a:lnTo>
                <a:lnTo>
                  <a:pt x="617" y="660"/>
                </a:lnTo>
                <a:lnTo>
                  <a:pt x="621" y="630"/>
                </a:lnTo>
                <a:lnTo>
                  <a:pt x="622" y="600"/>
                </a:lnTo>
                <a:lnTo>
                  <a:pt x="623" y="571"/>
                </a:lnTo>
                <a:lnTo>
                  <a:pt x="623" y="547"/>
                </a:lnTo>
                <a:lnTo>
                  <a:pt x="622" y="528"/>
                </a:lnTo>
                <a:lnTo>
                  <a:pt x="622" y="528"/>
                </a:lnTo>
                <a:lnTo>
                  <a:pt x="618" y="510"/>
                </a:lnTo>
                <a:lnTo>
                  <a:pt x="612" y="485"/>
                </a:lnTo>
                <a:lnTo>
                  <a:pt x="595" y="428"/>
                </a:lnTo>
                <a:lnTo>
                  <a:pt x="570" y="350"/>
                </a:lnTo>
                <a:lnTo>
                  <a:pt x="570" y="350"/>
                </a:lnTo>
                <a:lnTo>
                  <a:pt x="563" y="335"/>
                </a:lnTo>
                <a:lnTo>
                  <a:pt x="551" y="306"/>
                </a:lnTo>
                <a:lnTo>
                  <a:pt x="537" y="276"/>
                </a:lnTo>
                <a:lnTo>
                  <a:pt x="529" y="262"/>
                </a:lnTo>
                <a:lnTo>
                  <a:pt x="523" y="251"/>
                </a:lnTo>
                <a:lnTo>
                  <a:pt x="523" y="251"/>
                </a:lnTo>
                <a:lnTo>
                  <a:pt x="511" y="234"/>
                </a:lnTo>
                <a:lnTo>
                  <a:pt x="499" y="221"/>
                </a:lnTo>
                <a:lnTo>
                  <a:pt x="490" y="212"/>
                </a:lnTo>
                <a:lnTo>
                  <a:pt x="486" y="209"/>
                </a:lnTo>
                <a:lnTo>
                  <a:pt x="486" y="209"/>
                </a:lnTo>
                <a:lnTo>
                  <a:pt x="486" y="209"/>
                </a:lnTo>
                <a:lnTo>
                  <a:pt x="486" y="211"/>
                </a:lnTo>
                <a:lnTo>
                  <a:pt x="487" y="211"/>
                </a:lnTo>
                <a:lnTo>
                  <a:pt x="489" y="209"/>
                </a:lnTo>
                <a:lnTo>
                  <a:pt x="490" y="208"/>
                </a:lnTo>
                <a:lnTo>
                  <a:pt x="490" y="205"/>
                </a:lnTo>
                <a:lnTo>
                  <a:pt x="489" y="200"/>
                </a:lnTo>
                <a:lnTo>
                  <a:pt x="486" y="194"/>
                </a:lnTo>
                <a:lnTo>
                  <a:pt x="486" y="194"/>
                </a:lnTo>
                <a:lnTo>
                  <a:pt x="478" y="178"/>
                </a:lnTo>
                <a:lnTo>
                  <a:pt x="470" y="165"/>
                </a:lnTo>
                <a:lnTo>
                  <a:pt x="461" y="152"/>
                </a:lnTo>
                <a:lnTo>
                  <a:pt x="449" y="141"/>
                </a:lnTo>
                <a:lnTo>
                  <a:pt x="449" y="141"/>
                </a:lnTo>
                <a:lnTo>
                  <a:pt x="443" y="136"/>
                </a:lnTo>
                <a:lnTo>
                  <a:pt x="434" y="131"/>
                </a:lnTo>
                <a:lnTo>
                  <a:pt x="416" y="122"/>
                </a:lnTo>
                <a:lnTo>
                  <a:pt x="399" y="116"/>
                </a:lnTo>
                <a:lnTo>
                  <a:pt x="392" y="115"/>
                </a:lnTo>
                <a:lnTo>
                  <a:pt x="387" y="115"/>
                </a:lnTo>
                <a:lnTo>
                  <a:pt x="387" y="115"/>
                </a:lnTo>
                <a:lnTo>
                  <a:pt x="371" y="120"/>
                </a:lnTo>
                <a:lnTo>
                  <a:pt x="361" y="126"/>
                </a:lnTo>
                <a:lnTo>
                  <a:pt x="361" y="126"/>
                </a:lnTo>
                <a:lnTo>
                  <a:pt x="355" y="127"/>
                </a:lnTo>
                <a:lnTo>
                  <a:pt x="345" y="128"/>
                </a:lnTo>
                <a:lnTo>
                  <a:pt x="329" y="131"/>
                </a:lnTo>
                <a:lnTo>
                  <a:pt x="329" y="131"/>
                </a:lnTo>
                <a:lnTo>
                  <a:pt x="308" y="136"/>
                </a:lnTo>
                <a:lnTo>
                  <a:pt x="287" y="141"/>
                </a:lnTo>
                <a:lnTo>
                  <a:pt x="287" y="141"/>
                </a:lnTo>
                <a:lnTo>
                  <a:pt x="276" y="144"/>
                </a:lnTo>
                <a:lnTo>
                  <a:pt x="267" y="146"/>
                </a:lnTo>
                <a:lnTo>
                  <a:pt x="267" y="146"/>
                </a:lnTo>
                <a:lnTo>
                  <a:pt x="264" y="139"/>
                </a:lnTo>
                <a:lnTo>
                  <a:pt x="257" y="120"/>
                </a:lnTo>
                <a:lnTo>
                  <a:pt x="253" y="109"/>
                </a:lnTo>
                <a:lnTo>
                  <a:pt x="248" y="98"/>
                </a:lnTo>
                <a:lnTo>
                  <a:pt x="242" y="88"/>
                </a:lnTo>
                <a:lnTo>
                  <a:pt x="235" y="78"/>
                </a:lnTo>
                <a:lnTo>
                  <a:pt x="235" y="78"/>
                </a:lnTo>
                <a:lnTo>
                  <a:pt x="222" y="63"/>
                </a:lnTo>
                <a:lnTo>
                  <a:pt x="212" y="50"/>
                </a:lnTo>
                <a:lnTo>
                  <a:pt x="200" y="37"/>
                </a:lnTo>
                <a:lnTo>
                  <a:pt x="188" y="26"/>
                </a:lnTo>
                <a:lnTo>
                  <a:pt x="188" y="26"/>
                </a:lnTo>
                <a:lnTo>
                  <a:pt x="176" y="17"/>
                </a:lnTo>
                <a:lnTo>
                  <a:pt x="166" y="8"/>
                </a:lnTo>
                <a:lnTo>
                  <a:pt x="159" y="5"/>
                </a:lnTo>
                <a:lnTo>
                  <a:pt x="153" y="3"/>
                </a:lnTo>
                <a:lnTo>
                  <a:pt x="145" y="0"/>
                </a:lnTo>
                <a:lnTo>
                  <a:pt x="136" y="0"/>
                </a:lnTo>
                <a:lnTo>
                  <a:pt x="136" y="0"/>
                </a:lnTo>
                <a:lnTo>
                  <a:pt x="97" y="1"/>
                </a:lnTo>
                <a:lnTo>
                  <a:pt x="82" y="3"/>
                </a:lnTo>
                <a:lnTo>
                  <a:pt x="73" y="5"/>
                </a:lnTo>
                <a:lnTo>
                  <a:pt x="73" y="5"/>
                </a:lnTo>
                <a:lnTo>
                  <a:pt x="55" y="17"/>
                </a:lnTo>
                <a:lnTo>
                  <a:pt x="26" y="37"/>
                </a:lnTo>
                <a:lnTo>
                  <a:pt x="26" y="37"/>
                </a:lnTo>
                <a:lnTo>
                  <a:pt x="18" y="43"/>
                </a:lnTo>
                <a:lnTo>
                  <a:pt x="13" y="50"/>
                </a:lnTo>
                <a:lnTo>
                  <a:pt x="10" y="59"/>
                </a:lnTo>
                <a:lnTo>
                  <a:pt x="8" y="67"/>
                </a:lnTo>
                <a:lnTo>
                  <a:pt x="5" y="84"/>
                </a:lnTo>
                <a:lnTo>
                  <a:pt x="5" y="94"/>
                </a:lnTo>
                <a:lnTo>
                  <a:pt x="5" y="94"/>
                </a:lnTo>
                <a:lnTo>
                  <a:pt x="4" y="102"/>
                </a:lnTo>
                <a:lnTo>
                  <a:pt x="2" y="109"/>
                </a:lnTo>
                <a:lnTo>
                  <a:pt x="1" y="118"/>
                </a:lnTo>
                <a:lnTo>
                  <a:pt x="0" y="126"/>
                </a:lnTo>
                <a:lnTo>
                  <a:pt x="0" y="126"/>
                </a:lnTo>
                <a:lnTo>
                  <a:pt x="1" y="136"/>
                </a:lnTo>
                <a:lnTo>
                  <a:pt x="2" y="146"/>
                </a:lnTo>
                <a:lnTo>
                  <a:pt x="5" y="162"/>
                </a:lnTo>
                <a:lnTo>
                  <a:pt x="5" y="162"/>
                </a:lnTo>
                <a:lnTo>
                  <a:pt x="5" y="169"/>
                </a:lnTo>
                <a:lnTo>
                  <a:pt x="5" y="171"/>
                </a:lnTo>
                <a:lnTo>
                  <a:pt x="5" y="173"/>
                </a:lnTo>
                <a:lnTo>
                  <a:pt x="5" y="173"/>
                </a:lnTo>
                <a:lnTo>
                  <a:pt x="13" y="170"/>
                </a:lnTo>
                <a:lnTo>
                  <a:pt x="21" y="167"/>
                </a:lnTo>
                <a:lnTo>
                  <a:pt x="21" y="167"/>
                </a:lnTo>
                <a:lnTo>
                  <a:pt x="21" y="169"/>
                </a:lnTo>
                <a:lnTo>
                  <a:pt x="21" y="171"/>
                </a:lnTo>
                <a:lnTo>
                  <a:pt x="19" y="175"/>
                </a:lnTo>
                <a:lnTo>
                  <a:pt x="21" y="178"/>
                </a:lnTo>
                <a:lnTo>
                  <a:pt x="21" y="178"/>
                </a:lnTo>
                <a:lnTo>
                  <a:pt x="23" y="179"/>
                </a:lnTo>
                <a:lnTo>
                  <a:pt x="27" y="180"/>
                </a:lnTo>
                <a:lnTo>
                  <a:pt x="30" y="182"/>
                </a:lnTo>
                <a:lnTo>
                  <a:pt x="31" y="183"/>
                </a:lnTo>
                <a:lnTo>
                  <a:pt x="31" y="183"/>
                </a:lnTo>
                <a:lnTo>
                  <a:pt x="33" y="187"/>
                </a:lnTo>
                <a:lnTo>
                  <a:pt x="35" y="192"/>
                </a:lnTo>
                <a:lnTo>
                  <a:pt x="40" y="200"/>
                </a:lnTo>
                <a:lnTo>
                  <a:pt x="47" y="209"/>
                </a:lnTo>
                <a:lnTo>
                  <a:pt x="47" y="209"/>
                </a:lnTo>
                <a:lnTo>
                  <a:pt x="64" y="228"/>
                </a:lnTo>
                <a:lnTo>
                  <a:pt x="73" y="235"/>
                </a:lnTo>
                <a:lnTo>
                  <a:pt x="73" y="235"/>
                </a:lnTo>
                <a:lnTo>
                  <a:pt x="74" y="241"/>
                </a:lnTo>
                <a:lnTo>
                  <a:pt x="77" y="252"/>
                </a:lnTo>
                <a:lnTo>
                  <a:pt x="80" y="263"/>
                </a:lnTo>
                <a:lnTo>
                  <a:pt x="82" y="265"/>
                </a:lnTo>
                <a:lnTo>
                  <a:pt x="84" y="267"/>
                </a:lnTo>
                <a:lnTo>
                  <a:pt x="84" y="267"/>
                </a:lnTo>
                <a:lnTo>
                  <a:pt x="99" y="262"/>
                </a:lnTo>
                <a:lnTo>
                  <a:pt x="99" y="262"/>
                </a:lnTo>
                <a:lnTo>
                  <a:pt x="110" y="272"/>
                </a:lnTo>
                <a:lnTo>
                  <a:pt x="110" y="272"/>
                </a:lnTo>
                <a:lnTo>
                  <a:pt x="112" y="273"/>
                </a:lnTo>
                <a:lnTo>
                  <a:pt x="116" y="275"/>
                </a:lnTo>
                <a:lnTo>
                  <a:pt x="120" y="277"/>
                </a:lnTo>
                <a:lnTo>
                  <a:pt x="120" y="277"/>
                </a:lnTo>
                <a:lnTo>
                  <a:pt x="124" y="279"/>
                </a:lnTo>
                <a:lnTo>
                  <a:pt x="132" y="281"/>
                </a:lnTo>
                <a:lnTo>
                  <a:pt x="141" y="282"/>
                </a:lnTo>
                <a:lnTo>
                  <a:pt x="141" y="282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" name="Freeform 24"/>
          <p:cNvSpPr>
            <a:spLocks/>
          </p:cNvSpPr>
          <p:nvPr/>
        </p:nvSpPr>
        <p:spPr bwMode="auto">
          <a:xfrm>
            <a:off x="8339620" y="2708919"/>
            <a:ext cx="700698" cy="1669589"/>
          </a:xfrm>
          <a:custGeom>
            <a:avLst/>
            <a:gdLst>
              <a:gd name="T0" fmla="*/ 295 w 661"/>
              <a:gd name="T1" fmla="*/ 117 h 1575"/>
              <a:gd name="T2" fmla="*/ 277 w 661"/>
              <a:gd name="T3" fmla="*/ 204 h 1575"/>
              <a:gd name="T4" fmla="*/ 214 w 661"/>
              <a:gd name="T5" fmla="*/ 215 h 1575"/>
              <a:gd name="T6" fmla="*/ 152 w 661"/>
              <a:gd name="T7" fmla="*/ 220 h 1575"/>
              <a:gd name="T8" fmla="*/ 41 w 661"/>
              <a:gd name="T9" fmla="*/ 408 h 1575"/>
              <a:gd name="T10" fmla="*/ 0 w 661"/>
              <a:gd name="T11" fmla="*/ 539 h 1575"/>
              <a:gd name="T12" fmla="*/ 72 w 661"/>
              <a:gd name="T13" fmla="*/ 818 h 1575"/>
              <a:gd name="T14" fmla="*/ 76 w 661"/>
              <a:gd name="T15" fmla="*/ 979 h 1575"/>
              <a:gd name="T16" fmla="*/ 102 w 661"/>
              <a:gd name="T17" fmla="*/ 1077 h 1575"/>
              <a:gd name="T18" fmla="*/ 73 w 661"/>
              <a:gd name="T19" fmla="*/ 1235 h 1575"/>
              <a:gd name="T20" fmla="*/ 47 w 661"/>
              <a:gd name="T21" fmla="*/ 1392 h 1575"/>
              <a:gd name="T22" fmla="*/ 58 w 661"/>
              <a:gd name="T23" fmla="*/ 1418 h 1575"/>
              <a:gd name="T24" fmla="*/ 47 w 661"/>
              <a:gd name="T25" fmla="*/ 1462 h 1575"/>
              <a:gd name="T26" fmla="*/ 68 w 661"/>
              <a:gd name="T27" fmla="*/ 1512 h 1575"/>
              <a:gd name="T28" fmla="*/ 131 w 661"/>
              <a:gd name="T29" fmla="*/ 1528 h 1575"/>
              <a:gd name="T30" fmla="*/ 192 w 661"/>
              <a:gd name="T31" fmla="*/ 1521 h 1575"/>
              <a:gd name="T32" fmla="*/ 178 w 661"/>
              <a:gd name="T33" fmla="*/ 1487 h 1575"/>
              <a:gd name="T34" fmla="*/ 146 w 661"/>
              <a:gd name="T35" fmla="*/ 1419 h 1575"/>
              <a:gd name="T36" fmla="*/ 146 w 661"/>
              <a:gd name="T37" fmla="*/ 1400 h 1575"/>
              <a:gd name="T38" fmla="*/ 153 w 661"/>
              <a:gd name="T39" fmla="*/ 1373 h 1575"/>
              <a:gd name="T40" fmla="*/ 161 w 661"/>
              <a:gd name="T41" fmla="*/ 1334 h 1575"/>
              <a:gd name="T42" fmla="*/ 193 w 661"/>
              <a:gd name="T43" fmla="*/ 1156 h 1575"/>
              <a:gd name="T44" fmla="*/ 340 w 661"/>
              <a:gd name="T45" fmla="*/ 1047 h 1575"/>
              <a:gd name="T46" fmla="*/ 383 w 661"/>
              <a:gd name="T47" fmla="*/ 1158 h 1575"/>
              <a:gd name="T48" fmla="*/ 408 w 661"/>
              <a:gd name="T49" fmla="*/ 1277 h 1575"/>
              <a:gd name="T50" fmla="*/ 457 w 661"/>
              <a:gd name="T51" fmla="*/ 1444 h 1575"/>
              <a:gd name="T52" fmla="*/ 476 w 661"/>
              <a:gd name="T53" fmla="*/ 1460 h 1575"/>
              <a:gd name="T54" fmla="*/ 476 w 661"/>
              <a:gd name="T55" fmla="*/ 1553 h 1575"/>
              <a:gd name="T56" fmla="*/ 486 w 661"/>
              <a:gd name="T57" fmla="*/ 1575 h 1575"/>
              <a:gd name="T58" fmla="*/ 549 w 661"/>
              <a:gd name="T59" fmla="*/ 1554 h 1575"/>
              <a:gd name="T60" fmla="*/ 601 w 661"/>
              <a:gd name="T61" fmla="*/ 1538 h 1575"/>
              <a:gd name="T62" fmla="*/ 657 w 661"/>
              <a:gd name="T63" fmla="*/ 1511 h 1575"/>
              <a:gd name="T64" fmla="*/ 659 w 661"/>
              <a:gd name="T65" fmla="*/ 1486 h 1575"/>
              <a:gd name="T66" fmla="*/ 622 w 661"/>
              <a:gd name="T67" fmla="*/ 1460 h 1575"/>
              <a:gd name="T68" fmla="*/ 565 w 661"/>
              <a:gd name="T69" fmla="*/ 1460 h 1575"/>
              <a:gd name="T70" fmla="*/ 556 w 661"/>
              <a:gd name="T71" fmla="*/ 1436 h 1575"/>
              <a:gd name="T72" fmla="*/ 546 w 661"/>
              <a:gd name="T73" fmla="*/ 1362 h 1575"/>
              <a:gd name="T74" fmla="*/ 522 w 661"/>
              <a:gd name="T75" fmla="*/ 1211 h 1575"/>
              <a:gd name="T76" fmla="*/ 495 w 661"/>
              <a:gd name="T77" fmla="*/ 1075 h 1575"/>
              <a:gd name="T78" fmla="*/ 481 w 661"/>
              <a:gd name="T79" fmla="*/ 1005 h 1575"/>
              <a:gd name="T80" fmla="*/ 486 w 661"/>
              <a:gd name="T81" fmla="*/ 822 h 1575"/>
              <a:gd name="T82" fmla="*/ 450 w 661"/>
              <a:gd name="T83" fmla="*/ 686 h 1575"/>
              <a:gd name="T84" fmla="*/ 420 w 661"/>
              <a:gd name="T85" fmla="*/ 633 h 1575"/>
              <a:gd name="T86" fmla="*/ 423 w 661"/>
              <a:gd name="T87" fmla="*/ 586 h 1575"/>
              <a:gd name="T88" fmla="*/ 467 w 661"/>
              <a:gd name="T89" fmla="*/ 616 h 1575"/>
              <a:gd name="T90" fmla="*/ 512 w 661"/>
              <a:gd name="T91" fmla="*/ 605 h 1575"/>
              <a:gd name="T92" fmla="*/ 569 w 661"/>
              <a:gd name="T93" fmla="*/ 548 h 1575"/>
              <a:gd name="T94" fmla="*/ 570 w 661"/>
              <a:gd name="T95" fmla="*/ 492 h 1575"/>
              <a:gd name="T96" fmla="*/ 539 w 661"/>
              <a:gd name="T97" fmla="*/ 393 h 1575"/>
              <a:gd name="T98" fmla="*/ 549 w 661"/>
              <a:gd name="T99" fmla="*/ 351 h 1575"/>
              <a:gd name="T100" fmla="*/ 489 w 661"/>
              <a:gd name="T101" fmla="*/ 274 h 1575"/>
              <a:gd name="T102" fmla="*/ 450 w 661"/>
              <a:gd name="T103" fmla="*/ 220 h 1575"/>
              <a:gd name="T104" fmla="*/ 465 w 661"/>
              <a:gd name="T105" fmla="*/ 189 h 1575"/>
              <a:gd name="T106" fmla="*/ 476 w 661"/>
              <a:gd name="T107" fmla="*/ 131 h 1575"/>
              <a:gd name="T108" fmla="*/ 497 w 661"/>
              <a:gd name="T109" fmla="*/ 115 h 1575"/>
              <a:gd name="T110" fmla="*/ 481 w 661"/>
              <a:gd name="T111" fmla="*/ 68 h 1575"/>
              <a:gd name="T112" fmla="*/ 480 w 661"/>
              <a:gd name="T113" fmla="*/ 49 h 1575"/>
              <a:gd name="T114" fmla="*/ 444 w 661"/>
              <a:gd name="T115" fmla="*/ 23 h 1575"/>
              <a:gd name="T116" fmla="*/ 418 w 661"/>
              <a:gd name="T117" fmla="*/ 2 h 1575"/>
              <a:gd name="T118" fmla="*/ 366 w 661"/>
              <a:gd name="T119" fmla="*/ 0 h 1575"/>
              <a:gd name="T120" fmla="*/ 325 w 661"/>
              <a:gd name="T121" fmla="*/ 16 h 1575"/>
              <a:gd name="T122" fmla="*/ 303 w 661"/>
              <a:gd name="T123" fmla="*/ 53 h 1575"/>
              <a:gd name="T124" fmla="*/ 293 w 661"/>
              <a:gd name="T125" fmla="*/ 81 h 15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661" h="1575">
                <a:moveTo>
                  <a:pt x="303" y="110"/>
                </a:moveTo>
                <a:lnTo>
                  <a:pt x="303" y="110"/>
                </a:lnTo>
                <a:lnTo>
                  <a:pt x="302" y="110"/>
                </a:lnTo>
                <a:lnTo>
                  <a:pt x="298" y="112"/>
                </a:lnTo>
                <a:lnTo>
                  <a:pt x="297" y="113"/>
                </a:lnTo>
                <a:lnTo>
                  <a:pt x="295" y="117"/>
                </a:lnTo>
                <a:lnTo>
                  <a:pt x="294" y="121"/>
                </a:lnTo>
                <a:lnTo>
                  <a:pt x="293" y="126"/>
                </a:lnTo>
                <a:lnTo>
                  <a:pt x="293" y="126"/>
                </a:lnTo>
                <a:lnTo>
                  <a:pt x="293" y="146"/>
                </a:lnTo>
                <a:lnTo>
                  <a:pt x="293" y="152"/>
                </a:lnTo>
                <a:lnTo>
                  <a:pt x="277" y="204"/>
                </a:lnTo>
                <a:lnTo>
                  <a:pt x="277" y="204"/>
                </a:lnTo>
                <a:lnTo>
                  <a:pt x="248" y="211"/>
                </a:lnTo>
                <a:lnTo>
                  <a:pt x="227" y="215"/>
                </a:lnTo>
                <a:lnTo>
                  <a:pt x="218" y="215"/>
                </a:lnTo>
                <a:lnTo>
                  <a:pt x="214" y="215"/>
                </a:lnTo>
                <a:lnTo>
                  <a:pt x="214" y="215"/>
                </a:lnTo>
                <a:lnTo>
                  <a:pt x="203" y="214"/>
                </a:lnTo>
                <a:lnTo>
                  <a:pt x="183" y="214"/>
                </a:lnTo>
                <a:lnTo>
                  <a:pt x="162" y="216"/>
                </a:lnTo>
                <a:lnTo>
                  <a:pt x="156" y="217"/>
                </a:lnTo>
                <a:lnTo>
                  <a:pt x="152" y="220"/>
                </a:lnTo>
                <a:lnTo>
                  <a:pt x="152" y="220"/>
                </a:lnTo>
                <a:lnTo>
                  <a:pt x="103" y="296"/>
                </a:lnTo>
                <a:lnTo>
                  <a:pt x="69" y="352"/>
                </a:lnTo>
                <a:lnTo>
                  <a:pt x="56" y="376"/>
                </a:lnTo>
                <a:lnTo>
                  <a:pt x="47" y="393"/>
                </a:lnTo>
                <a:lnTo>
                  <a:pt x="47" y="393"/>
                </a:lnTo>
                <a:lnTo>
                  <a:pt x="41" y="408"/>
                </a:lnTo>
                <a:lnTo>
                  <a:pt x="33" y="429"/>
                </a:lnTo>
                <a:lnTo>
                  <a:pt x="17" y="475"/>
                </a:lnTo>
                <a:lnTo>
                  <a:pt x="5" y="518"/>
                </a:lnTo>
                <a:lnTo>
                  <a:pt x="1" y="533"/>
                </a:lnTo>
                <a:lnTo>
                  <a:pt x="0" y="539"/>
                </a:lnTo>
                <a:lnTo>
                  <a:pt x="0" y="539"/>
                </a:lnTo>
                <a:lnTo>
                  <a:pt x="5" y="557"/>
                </a:lnTo>
                <a:lnTo>
                  <a:pt x="16" y="589"/>
                </a:lnTo>
                <a:lnTo>
                  <a:pt x="31" y="633"/>
                </a:lnTo>
                <a:lnTo>
                  <a:pt x="68" y="686"/>
                </a:lnTo>
                <a:lnTo>
                  <a:pt x="68" y="686"/>
                </a:lnTo>
                <a:lnTo>
                  <a:pt x="72" y="818"/>
                </a:lnTo>
                <a:lnTo>
                  <a:pt x="73" y="912"/>
                </a:lnTo>
                <a:lnTo>
                  <a:pt x="73" y="946"/>
                </a:lnTo>
                <a:lnTo>
                  <a:pt x="73" y="963"/>
                </a:lnTo>
                <a:lnTo>
                  <a:pt x="73" y="963"/>
                </a:lnTo>
                <a:lnTo>
                  <a:pt x="73" y="971"/>
                </a:lnTo>
                <a:lnTo>
                  <a:pt x="76" y="979"/>
                </a:lnTo>
                <a:lnTo>
                  <a:pt x="82" y="998"/>
                </a:lnTo>
                <a:lnTo>
                  <a:pt x="90" y="1014"/>
                </a:lnTo>
                <a:lnTo>
                  <a:pt x="94" y="1020"/>
                </a:lnTo>
                <a:lnTo>
                  <a:pt x="115" y="1036"/>
                </a:lnTo>
                <a:lnTo>
                  <a:pt x="115" y="1036"/>
                </a:lnTo>
                <a:lnTo>
                  <a:pt x="102" y="1077"/>
                </a:lnTo>
                <a:lnTo>
                  <a:pt x="84" y="1130"/>
                </a:lnTo>
                <a:lnTo>
                  <a:pt x="84" y="1130"/>
                </a:lnTo>
                <a:lnTo>
                  <a:pt x="82" y="1139"/>
                </a:lnTo>
                <a:lnTo>
                  <a:pt x="80" y="1155"/>
                </a:lnTo>
                <a:lnTo>
                  <a:pt x="77" y="1193"/>
                </a:lnTo>
                <a:lnTo>
                  <a:pt x="73" y="1235"/>
                </a:lnTo>
                <a:lnTo>
                  <a:pt x="71" y="1254"/>
                </a:lnTo>
                <a:lnTo>
                  <a:pt x="68" y="1271"/>
                </a:lnTo>
                <a:lnTo>
                  <a:pt x="68" y="1271"/>
                </a:lnTo>
                <a:lnTo>
                  <a:pt x="61" y="1307"/>
                </a:lnTo>
                <a:lnTo>
                  <a:pt x="54" y="1346"/>
                </a:lnTo>
                <a:lnTo>
                  <a:pt x="47" y="1392"/>
                </a:lnTo>
                <a:lnTo>
                  <a:pt x="63" y="1407"/>
                </a:lnTo>
                <a:lnTo>
                  <a:pt x="63" y="1407"/>
                </a:lnTo>
                <a:lnTo>
                  <a:pt x="63" y="1407"/>
                </a:lnTo>
                <a:lnTo>
                  <a:pt x="61" y="1409"/>
                </a:lnTo>
                <a:lnTo>
                  <a:pt x="59" y="1411"/>
                </a:lnTo>
                <a:lnTo>
                  <a:pt x="58" y="1418"/>
                </a:lnTo>
                <a:lnTo>
                  <a:pt x="58" y="1418"/>
                </a:lnTo>
                <a:lnTo>
                  <a:pt x="52" y="1443"/>
                </a:lnTo>
                <a:lnTo>
                  <a:pt x="50" y="1453"/>
                </a:lnTo>
                <a:lnTo>
                  <a:pt x="47" y="1460"/>
                </a:lnTo>
                <a:lnTo>
                  <a:pt x="47" y="1460"/>
                </a:lnTo>
                <a:lnTo>
                  <a:pt x="47" y="1462"/>
                </a:lnTo>
                <a:lnTo>
                  <a:pt x="47" y="1468"/>
                </a:lnTo>
                <a:lnTo>
                  <a:pt x="52" y="1482"/>
                </a:lnTo>
                <a:lnTo>
                  <a:pt x="59" y="1499"/>
                </a:lnTo>
                <a:lnTo>
                  <a:pt x="63" y="1506"/>
                </a:lnTo>
                <a:lnTo>
                  <a:pt x="68" y="1512"/>
                </a:lnTo>
                <a:lnTo>
                  <a:pt x="68" y="1512"/>
                </a:lnTo>
                <a:lnTo>
                  <a:pt x="73" y="1516"/>
                </a:lnTo>
                <a:lnTo>
                  <a:pt x="80" y="1520"/>
                </a:lnTo>
                <a:lnTo>
                  <a:pt x="88" y="1523"/>
                </a:lnTo>
                <a:lnTo>
                  <a:pt x="97" y="1524"/>
                </a:lnTo>
                <a:lnTo>
                  <a:pt x="114" y="1526"/>
                </a:lnTo>
                <a:lnTo>
                  <a:pt x="131" y="1528"/>
                </a:lnTo>
                <a:lnTo>
                  <a:pt x="131" y="1528"/>
                </a:lnTo>
                <a:lnTo>
                  <a:pt x="149" y="1529"/>
                </a:lnTo>
                <a:lnTo>
                  <a:pt x="170" y="1528"/>
                </a:lnTo>
                <a:lnTo>
                  <a:pt x="179" y="1526"/>
                </a:lnTo>
                <a:lnTo>
                  <a:pt x="187" y="1524"/>
                </a:lnTo>
                <a:lnTo>
                  <a:pt x="192" y="1521"/>
                </a:lnTo>
                <a:lnTo>
                  <a:pt x="193" y="1519"/>
                </a:lnTo>
                <a:lnTo>
                  <a:pt x="193" y="1517"/>
                </a:lnTo>
                <a:lnTo>
                  <a:pt x="193" y="1517"/>
                </a:lnTo>
                <a:lnTo>
                  <a:pt x="192" y="1512"/>
                </a:lnTo>
                <a:lnTo>
                  <a:pt x="188" y="1506"/>
                </a:lnTo>
                <a:lnTo>
                  <a:pt x="178" y="1487"/>
                </a:lnTo>
                <a:lnTo>
                  <a:pt x="165" y="1468"/>
                </a:lnTo>
                <a:lnTo>
                  <a:pt x="159" y="1457"/>
                </a:lnTo>
                <a:lnTo>
                  <a:pt x="157" y="1449"/>
                </a:lnTo>
                <a:lnTo>
                  <a:pt x="157" y="1449"/>
                </a:lnTo>
                <a:lnTo>
                  <a:pt x="152" y="1434"/>
                </a:lnTo>
                <a:lnTo>
                  <a:pt x="146" y="1419"/>
                </a:lnTo>
                <a:lnTo>
                  <a:pt x="141" y="1407"/>
                </a:lnTo>
                <a:lnTo>
                  <a:pt x="141" y="1404"/>
                </a:lnTo>
                <a:lnTo>
                  <a:pt x="141" y="1402"/>
                </a:lnTo>
                <a:lnTo>
                  <a:pt x="141" y="1402"/>
                </a:lnTo>
                <a:lnTo>
                  <a:pt x="144" y="1401"/>
                </a:lnTo>
                <a:lnTo>
                  <a:pt x="146" y="1400"/>
                </a:lnTo>
                <a:lnTo>
                  <a:pt x="149" y="1400"/>
                </a:lnTo>
                <a:lnTo>
                  <a:pt x="152" y="1397"/>
                </a:lnTo>
                <a:lnTo>
                  <a:pt x="152" y="1397"/>
                </a:lnTo>
                <a:lnTo>
                  <a:pt x="153" y="1394"/>
                </a:lnTo>
                <a:lnTo>
                  <a:pt x="153" y="1389"/>
                </a:lnTo>
                <a:lnTo>
                  <a:pt x="153" y="1373"/>
                </a:lnTo>
                <a:lnTo>
                  <a:pt x="153" y="1356"/>
                </a:lnTo>
                <a:lnTo>
                  <a:pt x="154" y="1350"/>
                </a:lnTo>
                <a:lnTo>
                  <a:pt x="157" y="1345"/>
                </a:lnTo>
                <a:lnTo>
                  <a:pt x="157" y="1345"/>
                </a:lnTo>
                <a:lnTo>
                  <a:pt x="158" y="1341"/>
                </a:lnTo>
                <a:lnTo>
                  <a:pt x="161" y="1334"/>
                </a:lnTo>
                <a:lnTo>
                  <a:pt x="165" y="1312"/>
                </a:lnTo>
                <a:lnTo>
                  <a:pt x="175" y="1251"/>
                </a:lnTo>
                <a:lnTo>
                  <a:pt x="186" y="1188"/>
                </a:lnTo>
                <a:lnTo>
                  <a:pt x="190" y="1167"/>
                </a:lnTo>
                <a:lnTo>
                  <a:pt x="192" y="1160"/>
                </a:lnTo>
                <a:lnTo>
                  <a:pt x="193" y="1156"/>
                </a:lnTo>
                <a:lnTo>
                  <a:pt x="193" y="1156"/>
                </a:lnTo>
                <a:lnTo>
                  <a:pt x="197" y="1149"/>
                </a:lnTo>
                <a:lnTo>
                  <a:pt x="203" y="1135"/>
                </a:lnTo>
                <a:lnTo>
                  <a:pt x="214" y="1098"/>
                </a:lnTo>
                <a:lnTo>
                  <a:pt x="230" y="1047"/>
                </a:lnTo>
                <a:lnTo>
                  <a:pt x="340" y="1047"/>
                </a:lnTo>
                <a:lnTo>
                  <a:pt x="340" y="1047"/>
                </a:lnTo>
                <a:lnTo>
                  <a:pt x="344" y="1056"/>
                </a:lnTo>
                <a:lnTo>
                  <a:pt x="366" y="1109"/>
                </a:lnTo>
                <a:lnTo>
                  <a:pt x="366" y="1109"/>
                </a:lnTo>
                <a:lnTo>
                  <a:pt x="375" y="1133"/>
                </a:lnTo>
                <a:lnTo>
                  <a:pt x="383" y="1158"/>
                </a:lnTo>
                <a:lnTo>
                  <a:pt x="390" y="1184"/>
                </a:lnTo>
                <a:lnTo>
                  <a:pt x="395" y="1210"/>
                </a:lnTo>
                <a:lnTo>
                  <a:pt x="403" y="1253"/>
                </a:lnTo>
                <a:lnTo>
                  <a:pt x="405" y="1268"/>
                </a:lnTo>
                <a:lnTo>
                  <a:pt x="408" y="1277"/>
                </a:lnTo>
                <a:lnTo>
                  <a:pt x="408" y="1277"/>
                </a:lnTo>
                <a:lnTo>
                  <a:pt x="434" y="1349"/>
                </a:lnTo>
                <a:lnTo>
                  <a:pt x="448" y="1393"/>
                </a:lnTo>
                <a:lnTo>
                  <a:pt x="454" y="1410"/>
                </a:lnTo>
                <a:lnTo>
                  <a:pt x="455" y="1418"/>
                </a:lnTo>
                <a:lnTo>
                  <a:pt x="455" y="1418"/>
                </a:lnTo>
                <a:lnTo>
                  <a:pt x="457" y="1444"/>
                </a:lnTo>
                <a:lnTo>
                  <a:pt x="459" y="1456"/>
                </a:lnTo>
                <a:lnTo>
                  <a:pt x="460" y="1460"/>
                </a:lnTo>
                <a:lnTo>
                  <a:pt x="460" y="1460"/>
                </a:lnTo>
                <a:lnTo>
                  <a:pt x="463" y="1458"/>
                </a:lnTo>
                <a:lnTo>
                  <a:pt x="468" y="1458"/>
                </a:lnTo>
                <a:lnTo>
                  <a:pt x="476" y="1460"/>
                </a:lnTo>
                <a:lnTo>
                  <a:pt x="476" y="1460"/>
                </a:lnTo>
                <a:lnTo>
                  <a:pt x="476" y="1498"/>
                </a:lnTo>
                <a:lnTo>
                  <a:pt x="476" y="1526"/>
                </a:lnTo>
                <a:lnTo>
                  <a:pt x="476" y="1543"/>
                </a:lnTo>
                <a:lnTo>
                  <a:pt x="476" y="1543"/>
                </a:lnTo>
                <a:lnTo>
                  <a:pt x="476" y="1553"/>
                </a:lnTo>
                <a:lnTo>
                  <a:pt x="476" y="1563"/>
                </a:lnTo>
                <a:lnTo>
                  <a:pt x="476" y="1567"/>
                </a:lnTo>
                <a:lnTo>
                  <a:pt x="478" y="1571"/>
                </a:lnTo>
                <a:lnTo>
                  <a:pt x="481" y="1574"/>
                </a:lnTo>
                <a:lnTo>
                  <a:pt x="486" y="1575"/>
                </a:lnTo>
                <a:lnTo>
                  <a:pt x="486" y="1575"/>
                </a:lnTo>
                <a:lnTo>
                  <a:pt x="499" y="1574"/>
                </a:lnTo>
                <a:lnTo>
                  <a:pt x="515" y="1568"/>
                </a:lnTo>
                <a:lnTo>
                  <a:pt x="528" y="1564"/>
                </a:lnTo>
                <a:lnTo>
                  <a:pt x="539" y="1559"/>
                </a:lnTo>
                <a:lnTo>
                  <a:pt x="539" y="1559"/>
                </a:lnTo>
                <a:lnTo>
                  <a:pt x="549" y="1554"/>
                </a:lnTo>
                <a:lnTo>
                  <a:pt x="563" y="1546"/>
                </a:lnTo>
                <a:lnTo>
                  <a:pt x="571" y="1542"/>
                </a:lnTo>
                <a:lnTo>
                  <a:pt x="580" y="1540"/>
                </a:lnTo>
                <a:lnTo>
                  <a:pt x="591" y="1538"/>
                </a:lnTo>
                <a:lnTo>
                  <a:pt x="601" y="1538"/>
                </a:lnTo>
                <a:lnTo>
                  <a:pt x="601" y="1538"/>
                </a:lnTo>
                <a:lnTo>
                  <a:pt x="613" y="1538"/>
                </a:lnTo>
                <a:lnTo>
                  <a:pt x="625" y="1534"/>
                </a:lnTo>
                <a:lnTo>
                  <a:pt x="635" y="1529"/>
                </a:lnTo>
                <a:lnTo>
                  <a:pt x="646" y="1523"/>
                </a:lnTo>
                <a:lnTo>
                  <a:pt x="655" y="1515"/>
                </a:lnTo>
                <a:lnTo>
                  <a:pt x="657" y="1511"/>
                </a:lnTo>
                <a:lnTo>
                  <a:pt x="660" y="1506"/>
                </a:lnTo>
                <a:lnTo>
                  <a:pt x="661" y="1500"/>
                </a:lnTo>
                <a:lnTo>
                  <a:pt x="661" y="1496"/>
                </a:lnTo>
                <a:lnTo>
                  <a:pt x="661" y="1491"/>
                </a:lnTo>
                <a:lnTo>
                  <a:pt x="659" y="1486"/>
                </a:lnTo>
                <a:lnTo>
                  <a:pt x="659" y="1486"/>
                </a:lnTo>
                <a:lnTo>
                  <a:pt x="650" y="1472"/>
                </a:lnTo>
                <a:lnTo>
                  <a:pt x="646" y="1466"/>
                </a:lnTo>
                <a:lnTo>
                  <a:pt x="643" y="1464"/>
                </a:lnTo>
                <a:lnTo>
                  <a:pt x="639" y="1461"/>
                </a:lnTo>
                <a:lnTo>
                  <a:pt x="634" y="1461"/>
                </a:lnTo>
                <a:lnTo>
                  <a:pt x="622" y="1460"/>
                </a:lnTo>
                <a:lnTo>
                  <a:pt x="622" y="1460"/>
                </a:lnTo>
                <a:lnTo>
                  <a:pt x="605" y="1460"/>
                </a:lnTo>
                <a:lnTo>
                  <a:pt x="588" y="1461"/>
                </a:lnTo>
                <a:lnTo>
                  <a:pt x="573" y="1461"/>
                </a:lnTo>
                <a:lnTo>
                  <a:pt x="567" y="1461"/>
                </a:lnTo>
                <a:lnTo>
                  <a:pt x="565" y="1460"/>
                </a:lnTo>
                <a:lnTo>
                  <a:pt x="565" y="1460"/>
                </a:lnTo>
                <a:lnTo>
                  <a:pt x="561" y="1455"/>
                </a:lnTo>
                <a:lnTo>
                  <a:pt x="558" y="1448"/>
                </a:lnTo>
                <a:lnTo>
                  <a:pt x="554" y="1439"/>
                </a:lnTo>
                <a:lnTo>
                  <a:pt x="554" y="1439"/>
                </a:lnTo>
                <a:lnTo>
                  <a:pt x="556" y="1436"/>
                </a:lnTo>
                <a:lnTo>
                  <a:pt x="557" y="1427"/>
                </a:lnTo>
                <a:lnTo>
                  <a:pt x="558" y="1414"/>
                </a:lnTo>
                <a:lnTo>
                  <a:pt x="557" y="1406"/>
                </a:lnTo>
                <a:lnTo>
                  <a:pt x="554" y="1397"/>
                </a:lnTo>
                <a:lnTo>
                  <a:pt x="554" y="1397"/>
                </a:lnTo>
                <a:lnTo>
                  <a:pt x="546" y="1362"/>
                </a:lnTo>
                <a:lnTo>
                  <a:pt x="535" y="1309"/>
                </a:lnTo>
                <a:lnTo>
                  <a:pt x="525" y="1258"/>
                </a:lnTo>
                <a:lnTo>
                  <a:pt x="523" y="1240"/>
                </a:lnTo>
                <a:lnTo>
                  <a:pt x="523" y="1230"/>
                </a:lnTo>
                <a:lnTo>
                  <a:pt x="523" y="1230"/>
                </a:lnTo>
                <a:lnTo>
                  <a:pt x="522" y="1211"/>
                </a:lnTo>
                <a:lnTo>
                  <a:pt x="519" y="1181"/>
                </a:lnTo>
                <a:lnTo>
                  <a:pt x="512" y="1130"/>
                </a:lnTo>
                <a:lnTo>
                  <a:pt x="512" y="1130"/>
                </a:lnTo>
                <a:lnTo>
                  <a:pt x="510" y="1121"/>
                </a:lnTo>
                <a:lnTo>
                  <a:pt x="506" y="1107"/>
                </a:lnTo>
                <a:lnTo>
                  <a:pt x="495" y="1075"/>
                </a:lnTo>
                <a:lnTo>
                  <a:pt x="481" y="1036"/>
                </a:lnTo>
                <a:lnTo>
                  <a:pt x="481" y="1036"/>
                </a:lnTo>
                <a:lnTo>
                  <a:pt x="480" y="1024"/>
                </a:lnTo>
                <a:lnTo>
                  <a:pt x="480" y="1015"/>
                </a:lnTo>
                <a:lnTo>
                  <a:pt x="481" y="1005"/>
                </a:lnTo>
                <a:lnTo>
                  <a:pt x="481" y="1005"/>
                </a:lnTo>
                <a:lnTo>
                  <a:pt x="484" y="977"/>
                </a:lnTo>
                <a:lnTo>
                  <a:pt x="486" y="926"/>
                </a:lnTo>
                <a:lnTo>
                  <a:pt x="488" y="869"/>
                </a:lnTo>
                <a:lnTo>
                  <a:pt x="488" y="843"/>
                </a:lnTo>
                <a:lnTo>
                  <a:pt x="486" y="822"/>
                </a:lnTo>
                <a:lnTo>
                  <a:pt x="486" y="822"/>
                </a:lnTo>
                <a:lnTo>
                  <a:pt x="484" y="802"/>
                </a:lnTo>
                <a:lnTo>
                  <a:pt x="480" y="781"/>
                </a:lnTo>
                <a:lnTo>
                  <a:pt x="473" y="759"/>
                </a:lnTo>
                <a:lnTo>
                  <a:pt x="468" y="738"/>
                </a:lnTo>
                <a:lnTo>
                  <a:pt x="456" y="703"/>
                </a:lnTo>
                <a:lnTo>
                  <a:pt x="450" y="686"/>
                </a:lnTo>
                <a:lnTo>
                  <a:pt x="450" y="686"/>
                </a:lnTo>
                <a:lnTo>
                  <a:pt x="443" y="678"/>
                </a:lnTo>
                <a:lnTo>
                  <a:pt x="433" y="663"/>
                </a:lnTo>
                <a:lnTo>
                  <a:pt x="427" y="654"/>
                </a:lnTo>
                <a:lnTo>
                  <a:pt x="422" y="644"/>
                </a:lnTo>
                <a:lnTo>
                  <a:pt x="420" y="633"/>
                </a:lnTo>
                <a:lnTo>
                  <a:pt x="418" y="623"/>
                </a:lnTo>
                <a:lnTo>
                  <a:pt x="418" y="623"/>
                </a:lnTo>
                <a:lnTo>
                  <a:pt x="420" y="605"/>
                </a:lnTo>
                <a:lnTo>
                  <a:pt x="421" y="594"/>
                </a:lnTo>
                <a:lnTo>
                  <a:pt x="423" y="586"/>
                </a:lnTo>
                <a:lnTo>
                  <a:pt x="423" y="586"/>
                </a:lnTo>
                <a:lnTo>
                  <a:pt x="429" y="593"/>
                </a:lnTo>
                <a:lnTo>
                  <a:pt x="435" y="599"/>
                </a:lnTo>
                <a:lnTo>
                  <a:pt x="444" y="607"/>
                </a:lnTo>
                <a:lnTo>
                  <a:pt x="455" y="612"/>
                </a:lnTo>
                <a:lnTo>
                  <a:pt x="460" y="615"/>
                </a:lnTo>
                <a:lnTo>
                  <a:pt x="467" y="616"/>
                </a:lnTo>
                <a:lnTo>
                  <a:pt x="474" y="618"/>
                </a:lnTo>
                <a:lnTo>
                  <a:pt x="481" y="616"/>
                </a:lnTo>
                <a:lnTo>
                  <a:pt x="489" y="615"/>
                </a:lnTo>
                <a:lnTo>
                  <a:pt x="497" y="612"/>
                </a:lnTo>
                <a:lnTo>
                  <a:pt x="497" y="612"/>
                </a:lnTo>
                <a:lnTo>
                  <a:pt x="512" y="605"/>
                </a:lnTo>
                <a:lnTo>
                  <a:pt x="527" y="594"/>
                </a:lnTo>
                <a:lnTo>
                  <a:pt x="539" y="584"/>
                </a:lnTo>
                <a:lnTo>
                  <a:pt x="549" y="573"/>
                </a:lnTo>
                <a:lnTo>
                  <a:pt x="558" y="563"/>
                </a:lnTo>
                <a:lnTo>
                  <a:pt x="565" y="555"/>
                </a:lnTo>
                <a:lnTo>
                  <a:pt x="569" y="548"/>
                </a:lnTo>
                <a:lnTo>
                  <a:pt x="570" y="544"/>
                </a:lnTo>
                <a:lnTo>
                  <a:pt x="570" y="544"/>
                </a:lnTo>
                <a:lnTo>
                  <a:pt x="573" y="520"/>
                </a:lnTo>
                <a:lnTo>
                  <a:pt x="573" y="504"/>
                </a:lnTo>
                <a:lnTo>
                  <a:pt x="571" y="497"/>
                </a:lnTo>
                <a:lnTo>
                  <a:pt x="570" y="492"/>
                </a:lnTo>
                <a:lnTo>
                  <a:pt x="544" y="450"/>
                </a:lnTo>
                <a:lnTo>
                  <a:pt x="554" y="440"/>
                </a:lnTo>
                <a:lnTo>
                  <a:pt x="586" y="403"/>
                </a:lnTo>
                <a:lnTo>
                  <a:pt x="586" y="393"/>
                </a:lnTo>
                <a:lnTo>
                  <a:pt x="539" y="393"/>
                </a:lnTo>
                <a:lnTo>
                  <a:pt x="539" y="393"/>
                </a:lnTo>
                <a:lnTo>
                  <a:pt x="541" y="387"/>
                </a:lnTo>
                <a:lnTo>
                  <a:pt x="546" y="376"/>
                </a:lnTo>
                <a:lnTo>
                  <a:pt x="549" y="368"/>
                </a:lnTo>
                <a:lnTo>
                  <a:pt x="550" y="361"/>
                </a:lnTo>
                <a:lnTo>
                  <a:pt x="550" y="355"/>
                </a:lnTo>
                <a:lnTo>
                  <a:pt x="549" y="351"/>
                </a:lnTo>
                <a:lnTo>
                  <a:pt x="549" y="351"/>
                </a:lnTo>
                <a:lnTo>
                  <a:pt x="528" y="325"/>
                </a:lnTo>
                <a:lnTo>
                  <a:pt x="515" y="310"/>
                </a:lnTo>
                <a:lnTo>
                  <a:pt x="507" y="299"/>
                </a:lnTo>
                <a:lnTo>
                  <a:pt x="507" y="299"/>
                </a:lnTo>
                <a:lnTo>
                  <a:pt x="489" y="274"/>
                </a:lnTo>
                <a:lnTo>
                  <a:pt x="476" y="257"/>
                </a:lnTo>
                <a:lnTo>
                  <a:pt x="450" y="241"/>
                </a:lnTo>
                <a:lnTo>
                  <a:pt x="434" y="241"/>
                </a:lnTo>
                <a:lnTo>
                  <a:pt x="434" y="241"/>
                </a:lnTo>
                <a:lnTo>
                  <a:pt x="440" y="232"/>
                </a:lnTo>
                <a:lnTo>
                  <a:pt x="450" y="220"/>
                </a:lnTo>
                <a:lnTo>
                  <a:pt x="450" y="220"/>
                </a:lnTo>
                <a:lnTo>
                  <a:pt x="454" y="215"/>
                </a:lnTo>
                <a:lnTo>
                  <a:pt x="459" y="204"/>
                </a:lnTo>
                <a:lnTo>
                  <a:pt x="464" y="195"/>
                </a:lnTo>
                <a:lnTo>
                  <a:pt x="465" y="189"/>
                </a:lnTo>
                <a:lnTo>
                  <a:pt x="465" y="189"/>
                </a:lnTo>
                <a:lnTo>
                  <a:pt x="467" y="185"/>
                </a:lnTo>
                <a:lnTo>
                  <a:pt x="471" y="178"/>
                </a:lnTo>
                <a:lnTo>
                  <a:pt x="474" y="170"/>
                </a:lnTo>
                <a:lnTo>
                  <a:pt x="476" y="164"/>
                </a:lnTo>
                <a:lnTo>
                  <a:pt x="476" y="157"/>
                </a:lnTo>
                <a:lnTo>
                  <a:pt x="476" y="131"/>
                </a:lnTo>
                <a:lnTo>
                  <a:pt x="476" y="131"/>
                </a:lnTo>
                <a:lnTo>
                  <a:pt x="486" y="125"/>
                </a:lnTo>
                <a:lnTo>
                  <a:pt x="494" y="121"/>
                </a:lnTo>
                <a:lnTo>
                  <a:pt x="497" y="118"/>
                </a:lnTo>
                <a:lnTo>
                  <a:pt x="497" y="115"/>
                </a:lnTo>
                <a:lnTo>
                  <a:pt x="497" y="115"/>
                </a:lnTo>
                <a:lnTo>
                  <a:pt x="491" y="102"/>
                </a:lnTo>
                <a:lnTo>
                  <a:pt x="486" y="95"/>
                </a:lnTo>
                <a:lnTo>
                  <a:pt x="486" y="95"/>
                </a:lnTo>
                <a:lnTo>
                  <a:pt x="484" y="83"/>
                </a:lnTo>
                <a:lnTo>
                  <a:pt x="481" y="74"/>
                </a:lnTo>
                <a:lnTo>
                  <a:pt x="481" y="68"/>
                </a:lnTo>
                <a:lnTo>
                  <a:pt x="481" y="68"/>
                </a:lnTo>
                <a:lnTo>
                  <a:pt x="482" y="64"/>
                </a:lnTo>
                <a:lnTo>
                  <a:pt x="484" y="58"/>
                </a:lnTo>
                <a:lnTo>
                  <a:pt x="482" y="55"/>
                </a:lnTo>
                <a:lnTo>
                  <a:pt x="482" y="51"/>
                </a:lnTo>
                <a:lnTo>
                  <a:pt x="480" y="49"/>
                </a:lnTo>
                <a:lnTo>
                  <a:pt x="476" y="47"/>
                </a:lnTo>
                <a:lnTo>
                  <a:pt x="476" y="47"/>
                </a:lnTo>
                <a:lnTo>
                  <a:pt x="471" y="45"/>
                </a:lnTo>
                <a:lnTo>
                  <a:pt x="465" y="41"/>
                </a:lnTo>
                <a:lnTo>
                  <a:pt x="454" y="32"/>
                </a:lnTo>
                <a:lnTo>
                  <a:pt x="444" y="23"/>
                </a:lnTo>
                <a:lnTo>
                  <a:pt x="439" y="16"/>
                </a:lnTo>
                <a:lnTo>
                  <a:pt x="439" y="16"/>
                </a:lnTo>
                <a:lnTo>
                  <a:pt x="437" y="12"/>
                </a:lnTo>
                <a:lnTo>
                  <a:pt x="430" y="7"/>
                </a:lnTo>
                <a:lnTo>
                  <a:pt x="422" y="3"/>
                </a:lnTo>
                <a:lnTo>
                  <a:pt x="418" y="2"/>
                </a:lnTo>
                <a:lnTo>
                  <a:pt x="413" y="0"/>
                </a:lnTo>
                <a:lnTo>
                  <a:pt x="413" y="0"/>
                </a:lnTo>
                <a:lnTo>
                  <a:pt x="400" y="0"/>
                </a:lnTo>
                <a:lnTo>
                  <a:pt x="384" y="0"/>
                </a:lnTo>
                <a:lnTo>
                  <a:pt x="366" y="0"/>
                </a:lnTo>
                <a:lnTo>
                  <a:pt x="366" y="0"/>
                </a:lnTo>
                <a:lnTo>
                  <a:pt x="350" y="3"/>
                </a:lnTo>
                <a:lnTo>
                  <a:pt x="337" y="7"/>
                </a:lnTo>
                <a:lnTo>
                  <a:pt x="332" y="10"/>
                </a:lnTo>
                <a:lnTo>
                  <a:pt x="329" y="11"/>
                </a:lnTo>
                <a:lnTo>
                  <a:pt x="329" y="11"/>
                </a:lnTo>
                <a:lnTo>
                  <a:pt x="325" y="16"/>
                </a:lnTo>
                <a:lnTo>
                  <a:pt x="322" y="24"/>
                </a:lnTo>
                <a:lnTo>
                  <a:pt x="314" y="37"/>
                </a:lnTo>
                <a:lnTo>
                  <a:pt x="314" y="37"/>
                </a:lnTo>
                <a:lnTo>
                  <a:pt x="308" y="45"/>
                </a:lnTo>
                <a:lnTo>
                  <a:pt x="303" y="53"/>
                </a:lnTo>
                <a:lnTo>
                  <a:pt x="303" y="53"/>
                </a:lnTo>
                <a:lnTo>
                  <a:pt x="301" y="57"/>
                </a:lnTo>
                <a:lnTo>
                  <a:pt x="298" y="63"/>
                </a:lnTo>
                <a:lnTo>
                  <a:pt x="293" y="74"/>
                </a:lnTo>
                <a:lnTo>
                  <a:pt x="293" y="74"/>
                </a:lnTo>
                <a:lnTo>
                  <a:pt x="293" y="76"/>
                </a:lnTo>
                <a:lnTo>
                  <a:pt x="293" y="81"/>
                </a:lnTo>
                <a:lnTo>
                  <a:pt x="297" y="93"/>
                </a:lnTo>
                <a:lnTo>
                  <a:pt x="303" y="110"/>
                </a:lnTo>
                <a:lnTo>
                  <a:pt x="303" y="110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" name="Freeform 15"/>
          <p:cNvSpPr>
            <a:spLocks/>
          </p:cNvSpPr>
          <p:nvPr/>
        </p:nvSpPr>
        <p:spPr bwMode="auto">
          <a:xfrm>
            <a:off x="6367721" y="4644556"/>
            <a:ext cx="974014" cy="1673485"/>
          </a:xfrm>
          <a:custGeom>
            <a:avLst/>
            <a:gdLst>
              <a:gd name="T0" fmla="*/ 129 w 557"/>
              <a:gd name="T1" fmla="*/ 27 h 957"/>
              <a:gd name="T2" fmla="*/ 129 w 557"/>
              <a:gd name="T3" fmla="*/ 105 h 957"/>
              <a:gd name="T4" fmla="*/ 145 w 557"/>
              <a:gd name="T5" fmla="*/ 131 h 957"/>
              <a:gd name="T6" fmla="*/ 181 w 557"/>
              <a:gd name="T7" fmla="*/ 167 h 957"/>
              <a:gd name="T8" fmla="*/ 207 w 557"/>
              <a:gd name="T9" fmla="*/ 172 h 957"/>
              <a:gd name="T10" fmla="*/ 216 w 557"/>
              <a:gd name="T11" fmla="*/ 178 h 957"/>
              <a:gd name="T12" fmla="*/ 197 w 557"/>
              <a:gd name="T13" fmla="*/ 210 h 957"/>
              <a:gd name="T14" fmla="*/ 176 w 557"/>
              <a:gd name="T15" fmla="*/ 276 h 957"/>
              <a:gd name="T16" fmla="*/ 114 w 557"/>
              <a:gd name="T17" fmla="*/ 302 h 957"/>
              <a:gd name="T18" fmla="*/ 39 w 557"/>
              <a:gd name="T19" fmla="*/ 296 h 957"/>
              <a:gd name="T20" fmla="*/ 40 w 557"/>
              <a:gd name="T21" fmla="*/ 305 h 957"/>
              <a:gd name="T22" fmla="*/ 48 w 557"/>
              <a:gd name="T23" fmla="*/ 320 h 957"/>
              <a:gd name="T24" fmla="*/ 85 w 557"/>
              <a:gd name="T25" fmla="*/ 346 h 957"/>
              <a:gd name="T26" fmla="*/ 124 w 557"/>
              <a:gd name="T27" fmla="*/ 359 h 957"/>
              <a:gd name="T28" fmla="*/ 174 w 557"/>
              <a:gd name="T29" fmla="*/ 375 h 957"/>
              <a:gd name="T30" fmla="*/ 216 w 557"/>
              <a:gd name="T31" fmla="*/ 500 h 957"/>
              <a:gd name="T32" fmla="*/ 218 w 557"/>
              <a:gd name="T33" fmla="*/ 552 h 957"/>
              <a:gd name="T34" fmla="*/ 174 w 557"/>
              <a:gd name="T35" fmla="*/ 688 h 957"/>
              <a:gd name="T36" fmla="*/ 166 w 557"/>
              <a:gd name="T37" fmla="*/ 785 h 957"/>
              <a:gd name="T38" fmla="*/ 109 w 557"/>
              <a:gd name="T39" fmla="*/ 847 h 957"/>
              <a:gd name="T40" fmla="*/ 83 w 557"/>
              <a:gd name="T41" fmla="*/ 884 h 957"/>
              <a:gd name="T42" fmla="*/ 44 w 557"/>
              <a:gd name="T43" fmla="*/ 901 h 957"/>
              <a:gd name="T44" fmla="*/ 5 w 557"/>
              <a:gd name="T45" fmla="*/ 893 h 957"/>
              <a:gd name="T46" fmla="*/ 9 w 557"/>
              <a:gd name="T47" fmla="*/ 906 h 957"/>
              <a:gd name="T48" fmla="*/ 83 w 557"/>
              <a:gd name="T49" fmla="*/ 936 h 957"/>
              <a:gd name="T50" fmla="*/ 140 w 557"/>
              <a:gd name="T51" fmla="*/ 955 h 957"/>
              <a:gd name="T52" fmla="*/ 166 w 557"/>
              <a:gd name="T53" fmla="*/ 924 h 957"/>
              <a:gd name="T54" fmla="*/ 215 w 557"/>
              <a:gd name="T55" fmla="*/ 825 h 957"/>
              <a:gd name="T56" fmla="*/ 270 w 557"/>
              <a:gd name="T57" fmla="*/ 681 h 957"/>
              <a:gd name="T58" fmla="*/ 310 w 557"/>
              <a:gd name="T59" fmla="*/ 654 h 957"/>
              <a:gd name="T60" fmla="*/ 397 w 557"/>
              <a:gd name="T61" fmla="*/ 759 h 957"/>
              <a:gd name="T62" fmla="*/ 431 w 557"/>
              <a:gd name="T63" fmla="*/ 810 h 957"/>
              <a:gd name="T64" fmla="*/ 447 w 557"/>
              <a:gd name="T65" fmla="*/ 859 h 957"/>
              <a:gd name="T66" fmla="*/ 454 w 557"/>
              <a:gd name="T67" fmla="*/ 884 h 957"/>
              <a:gd name="T68" fmla="*/ 390 w 557"/>
              <a:gd name="T69" fmla="*/ 924 h 957"/>
              <a:gd name="T70" fmla="*/ 420 w 557"/>
              <a:gd name="T71" fmla="*/ 932 h 957"/>
              <a:gd name="T72" fmla="*/ 493 w 557"/>
              <a:gd name="T73" fmla="*/ 920 h 957"/>
              <a:gd name="T74" fmla="*/ 540 w 557"/>
              <a:gd name="T75" fmla="*/ 920 h 957"/>
              <a:gd name="T76" fmla="*/ 557 w 557"/>
              <a:gd name="T77" fmla="*/ 893 h 957"/>
              <a:gd name="T78" fmla="*/ 524 w 557"/>
              <a:gd name="T79" fmla="*/ 837 h 957"/>
              <a:gd name="T80" fmla="*/ 467 w 557"/>
              <a:gd name="T81" fmla="*/ 728 h 957"/>
              <a:gd name="T82" fmla="*/ 424 w 557"/>
              <a:gd name="T83" fmla="*/ 659 h 957"/>
              <a:gd name="T84" fmla="*/ 393 w 557"/>
              <a:gd name="T85" fmla="*/ 607 h 957"/>
              <a:gd name="T86" fmla="*/ 477 w 557"/>
              <a:gd name="T87" fmla="*/ 562 h 957"/>
              <a:gd name="T88" fmla="*/ 472 w 557"/>
              <a:gd name="T89" fmla="*/ 500 h 957"/>
              <a:gd name="T90" fmla="*/ 425 w 557"/>
              <a:gd name="T91" fmla="*/ 296 h 957"/>
              <a:gd name="T92" fmla="*/ 414 w 557"/>
              <a:gd name="T93" fmla="*/ 257 h 957"/>
              <a:gd name="T94" fmla="*/ 346 w 557"/>
              <a:gd name="T95" fmla="*/ 148 h 957"/>
              <a:gd name="T96" fmla="*/ 294 w 557"/>
              <a:gd name="T97" fmla="*/ 122 h 957"/>
              <a:gd name="T98" fmla="*/ 264 w 557"/>
              <a:gd name="T99" fmla="*/ 100 h 957"/>
              <a:gd name="T100" fmla="*/ 262 w 557"/>
              <a:gd name="T101" fmla="*/ 54 h 957"/>
              <a:gd name="T102" fmla="*/ 233 w 557"/>
              <a:gd name="T103" fmla="*/ 19 h 957"/>
              <a:gd name="T104" fmla="*/ 207 w 557"/>
              <a:gd name="T105" fmla="*/ 6 h 957"/>
              <a:gd name="T106" fmla="*/ 194 w 557"/>
              <a:gd name="T107" fmla="*/ 0 h 957"/>
              <a:gd name="T108" fmla="*/ 157 w 557"/>
              <a:gd name="T109" fmla="*/ 10 h 9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557" h="957">
                <a:moveTo>
                  <a:pt x="145" y="22"/>
                </a:moveTo>
                <a:lnTo>
                  <a:pt x="145" y="22"/>
                </a:lnTo>
                <a:lnTo>
                  <a:pt x="137" y="22"/>
                </a:lnTo>
                <a:lnTo>
                  <a:pt x="132" y="23"/>
                </a:lnTo>
                <a:lnTo>
                  <a:pt x="131" y="25"/>
                </a:lnTo>
                <a:lnTo>
                  <a:pt x="129" y="27"/>
                </a:lnTo>
                <a:lnTo>
                  <a:pt x="129" y="27"/>
                </a:lnTo>
                <a:lnTo>
                  <a:pt x="124" y="53"/>
                </a:lnTo>
                <a:lnTo>
                  <a:pt x="124" y="79"/>
                </a:lnTo>
                <a:lnTo>
                  <a:pt x="124" y="79"/>
                </a:lnTo>
                <a:lnTo>
                  <a:pt x="129" y="105"/>
                </a:lnTo>
                <a:lnTo>
                  <a:pt x="129" y="105"/>
                </a:lnTo>
                <a:lnTo>
                  <a:pt x="135" y="118"/>
                </a:lnTo>
                <a:lnTo>
                  <a:pt x="140" y="126"/>
                </a:lnTo>
                <a:lnTo>
                  <a:pt x="140" y="126"/>
                </a:lnTo>
                <a:lnTo>
                  <a:pt x="142" y="126"/>
                </a:lnTo>
                <a:lnTo>
                  <a:pt x="144" y="128"/>
                </a:lnTo>
                <a:lnTo>
                  <a:pt x="145" y="131"/>
                </a:lnTo>
                <a:lnTo>
                  <a:pt x="145" y="147"/>
                </a:lnTo>
                <a:lnTo>
                  <a:pt x="166" y="147"/>
                </a:lnTo>
                <a:lnTo>
                  <a:pt x="171" y="157"/>
                </a:lnTo>
                <a:lnTo>
                  <a:pt x="171" y="157"/>
                </a:lnTo>
                <a:lnTo>
                  <a:pt x="175" y="161"/>
                </a:lnTo>
                <a:lnTo>
                  <a:pt x="181" y="167"/>
                </a:lnTo>
                <a:lnTo>
                  <a:pt x="181" y="167"/>
                </a:lnTo>
                <a:lnTo>
                  <a:pt x="183" y="169"/>
                </a:lnTo>
                <a:lnTo>
                  <a:pt x="187" y="170"/>
                </a:lnTo>
                <a:lnTo>
                  <a:pt x="196" y="171"/>
                </a:lnTo>
                <a:lnTo>
                  <a:pt x="207" y="172"/>
                </a:lnTo>
                <a:lnTo>
                  <a:pt x="207" y="172"/>
                </a:lnTo>
                <a:lnTo>
                  <a:pt x="213" y="171"/>
                </a:lnTo>
                <a:lnTo>
                  <a:pt x="215" y="171"/>
                </a:lnTo>
                <a:lnTo>
                  <a:pt x="218" y="172"/>
                </a:lnTo>
                <a:lnTo>
                  <a:pt x="218" y="172"/>
                </a:lnTo>
                <a:lnTo>
                  <a:pt x="218" y="174"/>
                </a:lnTo>
                <a:lnTo>
                  <a:pt x="216" y="178"/>
                </a:lnTo>
                <a:lnTo>
                  <a:pt x="214" y="185"/>
                </a:lnTo>
                <a:lnTo>
                  <a:pt x="207" y="198"/>
                </a:lnTo>
                <a:lnTo>
                  <a:pt x="207" y="198"/>
                </a:lnTo>
                <a:lnTo>
                  <a:pt x="206" y="201"/>
                </a:lnTo>
                <a:lnTo>
                  <a:pt x="202" y="204"/>
                </a:lnTo>
                <a:lnTo>
                  <a:pt x="197" y="210"/>
                </a:lnTo>
                <a:lnTo>
                  <a:pt x="192" y="219"/>
                </a:lnTo>
                <a:lnTo>
                  <a:pt x="192" y="219"/>
                </a:lnTo>
                <a:lnTo>
                  <a:pt x="187" y="235"/>
                </a:lnTo>
                <a:lnTo>
                  <a:pt x="181" y="253"/>
                </a:lnTo>
                <a:lnTo>
                  <a:pt x="177" y="269"/>
                </a:lnTo>
                <a:lnTo>
                  <a:pt x="176" y="276"/>
                </a:lnTo>
                <a:lnTo>
                  <a:pt x="176" y="276"/>
                </a:lnTo>
                <a:lnTo>
                  <a:pt x="177" y="282"/>
                </a:lnTo>
                <a:lnTo>
                  <a:pt x="176" y="288"/>
                </a:lnTo>
                <a:lnTo>
                  <a:pt x="176" y="297"/>
                </a:lnTo>
                <a:lnTo>
                  <a:pt x="124" y="292"/>
                </a:lnTo>
                <a:lnTo>
                  <a:pt x="114" y="302"/>
                </a:lnTo>
                <a:lnTo>
                  <a:pt x="88" y="297"/>
                </a:lnTo>
                <a:lnTo>
                  <a:pt x="52" y="271"/>
                </a:lnTo>
                <a:lnTo>
                  <a:pt x="31" y="287"/>
                </a:lnTo>
                <a:lnTo>
                  <a:pt x="31" y="292"/>
                </a:lnTo>
                <a:lnTo>
                  <a:pt x="31" y="292"/>
                </a:lnTo>
                <a:lnTo>
                  <a:pt x="39" y="296"/>
                </a:lnTo>
                <a:lnTo>
                  <a:pt x="45" y="300"/>
                </a:lnTo>
                <a:lnTo>
                  <a:pt x="46" y="301"/>
                </a:lnTo>
                <a:lnTo>
                  <a:pt x="46" y="302"/>
                </a:lnTo>
                <a:lnTo>
                  <a:pt x="46" y="302"/>
                </a:lnTo>
                <a:lnTo>
                  <a:pt x="44" y="304"/>
                </a:lnTo>
                <a:lnTo>
                  <a:pt x="40" y="305"/>
                </a:lnTo>
                <a:lnTo>
                  <a:pt x="39" y="306"/>
                </a:lnTo>
                <a:lnTo>
                  <a:pt x="39" y="307"/>
                </a:lnTo>
                <a:lnTo>
                  <a:pt x="39" y="310"/>
                </a:lnTo>
                <a:lnTo>
                  <a:pt x="41" y="313"/>
                </a:lnTo>
                <a:lnTo>
                  <a:pt x="41" y="313"/>
                </a:lnTo>
                <a:lnTo>
                  <a:pt x="48" y="320"/>
                </a:lnTo>
                <a:lnTo>
                  <a:pt x="57" y="328"/>
                </a:lnTo>
                <a:lnTo>
                  <a:pt x="66" y="335"/>
                </a:lnTo>
                <a:lnTo>
                  <a:pt x="72" y="339"/>
                </a:lnTo>
                <a:lnTo>
                  <a:pt x="72" y="339"/>
                </a:lnTo>
                <a:lnTo>
                  <a:pt x="79" y="341"/>
                </a:lnTo>
                <a:lnTo>
                  <a:pt x="85" y="346"/>
                </a:lnTo>
                <a:lnTo>
                  <a:pt x="92" y="352"/>
                </a:lnTo>
                <a:lnTo>
                  <a:pt x="98" y="354"/>
                </a:lnTo>
                <a:lnTo>
                  <a:pt x="98" y="354"/>
                </a:lnTo>
                <a:lnTo>
                  <a:pt x="115" y="358"/>
                </a:lnTo>
                <a:lnTo>
                  <a:pt x="124" y="359"/>
                </a:lnTo>
                <a:lnTo>
                  <a:pt x="124" y="359"/>
                </a:lnTo>
                <a:lnTo>
                  <a:pt x="124" y="367"/>
                </a:lnTo>
                <a:lnTo>
                  <a:pt x="126" y="372"/>
                </a:lnTo>
                <a:lnTo>
                  <a:pt x="127" y="374"/>
                </a:lnTo>
                <a:lnTo>
                  <a:pt x="129" y="375"/>
                </a:lnTo>
                <a:lnTo>
                  <a:pt x="129" y="375"/>
                </a:lnTo>
                <a:lnTo>
                  <a:pt x="174" y="375"/>
                </a:lnTo>
                <a:lnTo>
                  <a:pt x="213" y="375"/>
                </a:lnTo>
                <a:lnTo>
                  <a:pt x="213" y="375"/>
                </a:lnTo>
                <a:lnTo>
                  <a:pt x="213" y="415"/>
                </a:lnTo>
                <a:lnTo>
                  <a:pt x="213" y="468"/>
                </a:lnTo>
                <a:lnTo>
                  <a:pt x="213" y="468"/>
                </a:lnTo>
                <a:lnTo>
                  <a:pt x="216" y="500"/>
                </a:lnTo>
                <a:lnTo>
                  <a:pt x="218" y="515"/>
                </a:lnTo>
                <a:lnTo>
                  <a:pt x="218" y="526"/>
                </a:lnTo>
                <a:lnTo>
                  <a:pt x="218" y="526"/>
                </a:lnTo>
                <a:lnTo>
                  <a:pt x="218" y="542"/>
                </a:lnTo>
                <a:lnTo>
                  <a:pt x="218" y="552"/>
                </a:lnTo>
                <a:lnTo>
                  <a:pt x="218" y="552"/>
                </a:lnTo>
                <a:lnTo>
                  <a:pt x="194" y="602"/>
                </a:lnTo>
                <a:lnTo>
                  <a:pt x="177" y="641"/>
                </a:lnTo>
                <a:lnTo>
                  <a:pt x="172" y="655"/>
                </a:lnTo>
                <a:lnTo>
                  <a:pt x="171" y="666"/>
                </a:lnTo>
                <a:lnTo>
                  <a:pt x="171" y="666"/>
                </a:lnTo>
                <a:lnTo>
                  <a:pt x="174" y="688"/>
                </a:lnTo>
                <a:lnTo>
                  <a:pt x="175" y="722"/>
                </a:lnTo>
                <a:lnTo>
                  <a:pt x="175" y="740"/>
                </a:lnTo>
                <a:lnTo>
                  <a:pt x="174" y="757"/>
                </a:lnTo>
                <a:lnTo>
                  <a:pt x="171" y="772"/>
                </a:lnTo>
                <a:lnTo>
                  <a:pt x="168" y="779"/>
                </a:lnTo>
                <a:lnTo>
                  <a:pt x="166" y="785"/>
                </a:lnTo>
                <a:lnTo>
                  <a:pt x="166" y="785"/>
                </a:lnTo>
                <a:lnTo>
                  <a:pt x="158" y="796"/>
                </a:lnTo>
                <a:lnTo>
                  <a:pt x="150" y="807"/>
                </a:lnTo>
                <a:lnTo>
                  <a:pt x="131" y="827"/>
                </a:lnTo>
                <a:lnTo>
                  <a:pt x="115" y="842"/>
                </a:lnTo>
                <a:lnTo>
                  <a:pt x="109" y="847"/>
                </a:lnTo>
                <a:lnTo>
                  <a:pt x="93" y="868"/>
                </a:lnTo>
                <a:lnTo>
                  <a:pt x="93" y="868"/>
                </a:lnTo>
                <a:lnTo>
                  <a:pt x="87" y="876"/>
                </a:lnTo>
                <a:lnTo>
                  <a:pt x="84" y="880"/>
                </a:lnTo>
                <a:lnTo>
                  <a:pt x="83" y="884"/>
                </a:lnTo>
                <a:lnTo>
                  <a:pt x="83" y="884"/>
                </a:lnTo>
                <a:lnTo>
                  <a:pt x="81" y="888"/>
                </a:lnTo>
                <a:lnTo>
                  <a:pt x="78" y="893"/>
                </a:lnTo>
                <a:lnTo>
                  <a:pt x="72" y="899"/>
                </a:lnTo>
                <a:lnTo>
                  <a:pt x="72" y="899"/>
                </a:lnTo>
                <a:lnTo>
                  <a:pt x="55" y="901"/>
                </a:lnTo>
                <a:lnTo>
                  <a:pt x="44" y="901"/>
                </a:lnTo>
                <a:lnTo>
                  <a:pt x="39" y="901"/>
                </a:lnTo>
                <a:lnTo>
                  <a:pt x="36" y="899"/>
                </a:lnTo>
                <a:lnTo>
                  <a:pt x="36" y="899"/>
                </a:lnTo>
                <a:lnTo>
                  <a:pt x="28" y="897"/>
                </a:lnTo>
                <a:lnTo>
                  <a:pt x="17" y="894"/>
                </a:lnTo>
                <a:lnTo>
                  <a:pt x="5" y="893"/>
                </a:lnTo>
                <a:lnTo>
                  <a:pt x="1" y="893"/>
                </a:lnTo>
                <a:lnTo>
                  <a:pt x="0" y="894"/>
                </a:lnTo>
                <a:lnTo>
                  <a:pt x="0" y="894"/>
                </a:lnTo>
                <a:lnTo>
                  <a:pt x="0" y="896"/>
                </a:lnTo>
                <a:lnTo>
                  <a:pt x="2" y="898"/>
                </a:lnTo>
                <a:lnTo>
                  <a:pt x="9" y="906"/>
                </a:lnTo>
                <a:lnTo>
                  <a:pt x="26" y="920"/>
                </a:lnTo>
                <a:lnTo>
                  <a:pt x="26" y="920"/>
                </a:lnTo>
                <a:lnTo>
                  <a:pt x="31" y="923"/>
                </a:lnTo>
                <a:lnTo>
                  <a:pt x="37" y="925"/>
                </a:lnTo>
                <a:lnTo>
                  <a:pt x="57" y="931"/>
                </a:lnTo>
                <a:lnTo>
                  <a:pt x="83" y="936"/>
                </a:lnTo>
                <a:lnTo>
                  <a:pt x="83" y="936"/>
                </a:lnTo>
                <a:lnTo>
                  <a:pt x="103" y="944"/>
                </a:lnTo>
                <a:lnTo>
                  <a:pt x="124" y="951"/>
                </a:lnTo>
                <a:lnTo>
                  <a:pt x="124" y="951"/>
                </a:lnTo>
                <a:lnTo>
                  <a:pt x="129" y="953"/>
                </a:lnTo>
                <a:lnTo>
                  <a:pt x="140" y="955"/>
                </a:lnTo>
                <a:lnTo>
                  <a:pt x="150" y="957"/>
                </a:lnTo>
                <a:lnTo>
                  <a:pt x="153" y="957"/>
                </a:lnTo>
                <a:lnTo>
                  <a:pt x="155" y="957"/>
                </a:lnTo>
                <a:lnTo>
                  <a:pt x="155" y="957"/>
                </a:lnTo>
                <a:lnTo>
                  <a:pt x="159" y="946"/>
                </a:lnTo>
                <a:lnTo>
                  <a:pt x="166" y="924"/>
                </a:lnTo>
                <a:lnTo>
                  <a:pt x="174" y="898"/>
                </a:lnTo>
                <a:lnTo>
                  <a:pt x="181" y="879"/>
                </a:lnTo>
                <a:lnTo>
                  <a:pt x="181" y="879"/>
                </a:lnTo>
                <a:lnTo>
                  <a:pt x="190" y="862"/>
                </a:lnTo>
                <a:lnTo>
                  <a:pt x="203" y="844"/>
                </a:lnTo>
                <a:lnTo>
                  <a:pt x="215" y="825"/>
                </a:lnTo>
                <a:lnTo>
                  <a:pt x="223" y="811"/>
                </a:lnTo>
                <a:lnTo>
                  <a:pt x="223" y="811"/>
                </a:lnTo>
                <a:lnTo>
                  <a:pt x="233" y="786"/>
                </a:lnTo>
                <a:lnTo>
                  <a:pt x="248" y="745"/>
                </a:lnTo>
                <a:lnTo>
                  <a:pt x="262" y="705"/>
                </a:lnTo>
                <a:lnTo>
                  <a:pt x="270" y="681"/>
                </a:lnTo>
                <a:lnTo>
                  <a:pt x="270" y="681"/>
                </a:lnTo>
                <a:lnTo>
                  <a:pt x="275" y="668"/>
                </a:lnTo>
                <a:lnTo>
                  <a:pt x="284" y="651"/>
                </a:lnTo>
                <a:lnTo>
                  <a:pt x="296" y="629"/>
                </a:lnTo>
                <a:lnTo>
                  <a:pt x="296" y="629"/>
                </a:lnTo>
                <a:lnTo>
                  <a:pt x="310" y="654"/>
                </a:lnTo>
                <a:lnTo>
                  <a:pt x="324" y="677"/>
                </a:lnTo>
                <a:lnTo>
                  <a:pt x="333" y="690"/>
                </a:lnTo>
                <a:lnTo>
                  <a:pt x="342" y="702"/>
                </a:lnTo>
                <a:lnTo>
                  <a:pt x="342" y="702"/>
                </a:lnTo>
                <a:lnTo>
                  <a:pt x="367" y="729"/>
                </a:lnTo>
                <a:lnTo>
                  <a:pt x="397" y="759"/>
                </a:lnTo>
                <a:lnTo>
                  <a:pt x="422" y="786"/>
                </a:lnTo>
                <a:lnTo>
                  <a:pt x="428" y="796"/>
                </a:lnTo>
                <a:lnTo>
                  <a:pt x="431" y="798"/>
                </a:lnTo>
                <a:lnTo>
                  <a:pt x="431" y="801"/>
                </a:lnTo>
                <a:lnTo>
                  <a:pt x="431" y="801"/>
                </a:lnTo>
                <a:lnTo>
                  <a:pt x="431" y="810"/>
                </a:lnTo>
                <a:lnTo>
                  <a:pt x="431" y="824"/>
                </a:lnTo>
                <a:lnTo>
                  <a:pt x="433" y="838"/>
                </a:lnTo>
                <a:lnTo>
                  <a:pt x="436" y="847"/>
                </a:lnTo>
                <a:lnTo>
                  <a:pt x="436" y="847"/>
                </a:lnTo>
                <a:lnTo>
                  <a:pt x="441" y="854"/>
                </a:lnTo>
                <a:lnTo>
                  <a:pt x="447" y="859"/>
                </a:lnTo>
                <a:lnTo>
                  <a:pt x="454" y="866"/>
                </a:lnTo>
                <a:lnTo>
                  <a:pt x="455" y="870"/>
                </a:lnTo>
                <a:lnTo>
                  <a:pt x="457" y="873"/>
                </a:lnTo>
                <a:lnTo>
                  <a:pt x="457" y="873"/>
                </a:lnTo>
                <a:lnTo>
                  <a:pt x="457" y="877"/>
                </a:lnTo>
                <a:lnTo>
                  <a:pt x="454" y="884"/>
                </a:lnTo>
                <a:lnTo>
                  <a:pt x="446" y="896"/>
                </a:lnTo>
                <a:lnTo>
                  <a:pt x="436" y="910"/>
                </a:lnTo>
                <a:lnTo>
                  <a:pt x="394" y="920"/>
                </a:lnTo>
                <a:lnTo>
                  <a:pt x="394" y="920"/>
                </a:lnTo>
                <a:lnTo>
                  <a:pt x="392" y="921"/>
                </a:lnTo>
                <a:lnTo>
                  <a:pt x="390" y="924"/>
                </a:lnTo>
                <a:lnTo>
                  <a:pt x="389" y="927"/>
                </a:lnTo>
                <a:lnTo>
                  <a:pt x="389" y="931"/>
                </a:lnTo>
                <a:lnTo>
                  <a:pt x="389" y="931"/>
                </a:lnTo>
                <a:lnTo>
                  <a:pt x="392" y="932"/>
                </a:lnTo>
                <a:lnTo>
                  <a:pt x="399" y="933"/>
                </a:lnTo>
                <a:lnTo>
                  <a:pt x="420" y="932"/>
                </a:lnTo>
                <a:lnTo>
                  <a:pt x="451" y="931"/>
                </a:lnTo>
                <a:lnTo>
                  <a:pt x="483" y="931"/>
                </a:lnTo>
                <a:lnTo>
                  <a:pt x="483" y="931"/>
                </a:lnTo>
                <a:lnTo>
                  <a:pt x="486" y="925"/>
                </a:lnTo>
                <a:lnTo>
                  <a:pt x="489" y="923"/>
                </a:lnTo>
                <a:lnTo>
                  <a:pt x="493" y="920"/>
                </a:lnTo>
                <a:lnTo>
                  <a:pt x="493" y="920"/>
                </a:lnTo>
                <a:lnTo>
                  <a:pt x="501" y="920"/>
                </a:lnTo>
                <a:lnTo>
                  <a:pt x="515" y="921"/>
                </a:lnTo>
                <a:lnTo>
                  <a:pt x="531" y="923"/>
                </a:lnTo>
                <a:lnTo>
                  <a:pt x="536" y="921"/>
                </a:lnTo>
                <a:lnTo>
                  <a:pt x="540" y="920"/>
                </a:lnTo>
                <a:lnTo>
                  <a:pt x="540" y="920"/>
                </a:lnTo>
                <a:lnTo>
                  <a:pt x="546" y="914"/>
                </a:lnTo>
                <a:lnTo>
                  <a:pt x="551" y="906"/>
                </a:lnTo>
                <a:lnTo>
                  <a:pt x="554" y="902"/>
                </a:lnTo>
                <a:lnTo>
                  <a:pt x="557" y="897"/>
                </a:lnTo>
                <a:lnTo>
                  <a:pt x="557" y="893"/>
                </a:lnTo>
                <a:lnTo>
                  <a:pt x="555" y="889"/>
                </a:lnTo>
                <a:lnTo>
                  <a:pt x="555" y="889"/>
                </a:lnTo>
                <a:lnTo>
                  <a:pt x="549" y="879"/>
                </a:lnTo>
                <a:lnTo>
                  <a:pt x="540" y="864"/>
                </a:lnTo>
                <a:lnTo>
                  <a:pt x="531" y="850"/>
                </a:lnTo>
                <a:lnTo>
                  <a:pt x="524" y="837"/>
                </a:lnTo>
                <a:lnTo>
                  <a:pt x="524" y="837"/>
                </a:lnTo>
                <a:lnTo>
                  <a:pt x="514" y="815"/>
                </a:lnTo>
                <a:lnTo>
                  <a:pt x="498" y="780"/>
                </a:lnTo>
                <a:lnTo>
                  <a:pt x="480" y="748"/>
                </a:lnTo>
                <a:lnTo>
                  <a:pt x="472" y="735"/>
                </a:lnTo>
                <a:lnTo>
                  <a:pt x="467" y="728"/>
                </a:lnTo>
                <a:lnTo>
                  <a:pt x="467" y="728"/>
                </a:lnTo>
                <a:lnTo>
                  <a:pt x="462" y="722"/>
                </a:lnTo>
                <a:lnTo>
                  <a:pt x="455" y="712"/>
                </a:lnTo>
                <a:lnTo>
                  <a:pt x="442" y="689"/>
                </a:lnTo>
                <a:lnTo>
                  <a:pt x="429" y="667"/>
                </a:lnTo>
                <a:lnTo>
                  <a:pt x="424" y="659"/>
                </a:lnTo>
                <a:lnTo>
                  <a:pt x="420" y="655"/>
                </a:lnTo>
                <a:lnTo>
                  <a:pt x="420" y="655"/>
                </a:lnTo>
                <a:lnTo>
                  <a:pt x="416" y="651"/>
                </a:lnTo>
                <a:lnTo>
                  <a:pt x="412" y="645"/>
                </a:lnTo>
                <a:lnTo>
                  <a:pt x="402" y="627"/>
                </a:lnTo>
                <a:lnTo>
                  <a:pt x="393" y="607"/>
                </a:lnTo>
                <a:lnTo>
                  <a:pt x="389" y="598"/>
                </a:lnTo>
                <a:lnTo>
                  <a:pt x="389" y="598"/>
                </a:lnTo>
                <a:lnTo>
                  <a:pt x="393" y="596"/>
                </a:lnTo>
                <a:lnTo>
                  <a:pt x="403" y="590"/>
                </a:lnTo>
                <a:lnTo>
                  <a:pt x="433" y="579"/>
                </a:lnTo>
                <a:lnTo>
                  <a:pt x="477" y="562"/>
                </a:lnTo>
                <a:lnTo>
                  <a:pt x="477" y="562"/>
                </a:lnTo>
                <a:lnTo>
                  <a:pt x="479" y="558"/>
                </a:lnTo>
                <a:lnTo>
                  <a:pt x="479" y="545"/>
                </a:lnTo>
                <a:lnTo>
                  <a:pt x="477" y="526"/>
                </a:lnTo>
                <a:lnTo>
                  <a:pt x="475" y="513"/>
                </a:lnTo>
                <a:lnTo>
                  <a:pt x="472" y="500"/>
                </a:lnTo>
                <a:lnTo>
                  <a:pt x="472" y="500"/>
                </a:lnTo>
                <a:lnTo>
                  <a:pt x="460" y="453"/>
                </a:lnTo>
                <a:lnTo>
                  <a:pt x="444" y="388"/>
                </a:lnTo>
                <a:lnTo>
                  <a:pt x="429" y="326"/>
                </a:lnTo>
                <a:lnTo>
                  <a:pt x="425" y="304"/>
                </a:lnTo>
                <a:lnTo>
                  <a:pt x="425" y="296"/>
                </a:lnTo>
                <a:lnTo>
                  <a:pt x="425" y="292"/>
                </a:lnTo>
                <a:lnTo>
                  <a:pt x="425" y="292"/>
                </a:lnTo>
                <a:lnTo>
                  <a:pt x="425" y="288"/>
                </a:lnTo>
                <a:lnTo>
                  <a:pt x="424" y="284"/>
                </a:lnTo>
                <a:lnTo>
                  <a:pt x="420" y="272"/>
                </a:lnTo>
                <a:lnTo>
                  <a:pt x="414" y="257"/>
                </a:lnTo>
                <a:lnTo>
                  <a:pt x="406" y="240"/>
                </a:lnTo>
                <a:lnTo>
                  <a:pt x="385" y="206"/>
                </a:lnTo>
                <a:lnTo>
                  <a:pt x="368" y="178"/>
                </a:lnTo>
                <a:lnTo>
                  <a:pt x="368" y="178"/>
                </a:lnTo>
                <a:lnTo>
                  <a:pt x="355" y="160"/>
                </a:lnTo>
                <a:lnTo>
                  <a:pt x="346" y="148"/>
                </a:lnTo>
                <a:lnTo>
                  <a:pt x="341" y="143"/>
                </a:lnTo>
                <a:lnTo>
                  <a:pt x="337" y="141"/>
                </a:lnTo>
                <a:lnTo>
                  <a:pt x="337" y="141"/>
                </a:lnTo>
                <a:lnTo>
                  <a:pt x="296" y="126"/>
                </a:lnTo>
                <a:lnTo>
                  <a:pt x="296" y="126"/>
                </a:lnTo>
                <a:lnTo>
                  <a:pt x="294" y="122"/>
                </a:lnTo>
                <a:lnTo>
                  <a:pt x="290" y="115"/>
                </a:lnTo>
                <a:lnTo>
                  <a:pt x="290" y="115"/>
                </a:lnTo>
                <a:lnTo>
                  <a:pt x="287" y="113"/>
                </a:lnTo>
                <a:lnTo>
                  <a:pt x="281" y="109"/>
                </a:lnTo>
                <a:lnTo>
                  <a:pt x="275" y="105"/>
                </a:lnTo>
                <a:lnTo>
                  <a:pt x="264" y="100"/>
                </a:lnTo>
                <a:lnTo>
                  <a:pt x="264" y="100"/>
                </a:lnTo>
                <a:lnTo>
                  <a:pt x="266" y="86"/>
                </a:lnTo>
                <a:lnTo>
                  <a:pt x="266" y="74"/>
                </a:lnTo>
                <a:lnTo>
                  <a:pt x="264" y="63"/>
                </a:lnTo>
                <a:lnTo>
                  <a:pt x="264" y="63"/>
                </a:lnTo>
                <a:lnTo>
                  <a:pt x="262" y="54"/>
                </a:lnTo>
                <a:lnTo>
                  <a:pt x="259" y="47"/>
                </a:lnTo>
                <a:lnTo>
                  <a:pt x="255" y="39"/>
                </a:lnTo>
                <a:lnTo>
                  <a:pt x="249" y="32"/>
                </a:lnTo>
                <a:lnTo>
                  <a:pt x="249" y="32"/>
                </a:lnTo>
                <a:lnTo>
                  <a:pt x="237" y="22"/>
                </a:lnTo>
                <a:lnTo>
                  <a:pt x="233" y="19"/>
                </a:lnTo>
                <a:lnTo>
                  <a:pt x="228" y="17"/>
                </a:lnTo>
                <a:lnTo>
                  <a:pt x="228" y="17"/>
                </a:lnTo>
                <a:lnTo>
                  <a:pt x="223" y="14"/>
                </a:lnTo>
                <a:lnTo>
                  <a:pt x="218" y="10"/>
                </a:lnTo>
                <a:lnTo>
                  <a:pt x="213" y="8"/>
                </a:lnTo>
                <a:lnTo>
                  <a:pt x="207" y="6"/>
                </a:lnTo>
                <a:lnTo>
                  <a:pt x="207" y="6"/>
                </a:lnTo>
                <a:lnTo>
                  <a:pt x="205" y="6"/>
                </a:lnTo>
                <a:lnTo>
                  <a:pt x="203" y="5"/>
                </a:lnTo>
                <a:lnTo>
                  <a:pt x="201" y="1"/>
                </a:lnTo>
                <a:lnTo>
                  <a:pt x="198" y="1"/>
                </a:lnTo>
                <a:lnTo>
                  <a:pt x="194" y="0"/>
                </a:lnTo>
                <a:lnTo>
                  <a:pt x="189" y="0"/>
                </a:lnTo>
                <a:lnTo>
                  <a:pt x="181" y="1"/>
                </a:lnTo>
                <a:lnTo>
                  <a:pt x="181" y="1"/>
                </a:lnTo>
                <a:lnTo>
                  <a:pt x="167" y="5"/>
                </a:lnTo>
                <a:lnTo>
                  <a:pt x="159" y="8"/>
                </a:lnTo>
                <a:lnTo>
                  <a:pt x="157" y="10"/>
                </a:lnTo>
                <a:lnTo>
                  <a:pt x="155" y="12"/>
                </a:lnTo>
                <a:lnTo>
                  <a:pt x="145" y="22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" name="Freeform 16"/>
          <p:cNvSpPr>
            <a:spLocks/>
          </p:cNvSpPr>
          <p:nvPr/>
        </p:nvSpPr>
        <p:spPr bwMode="auto">
          <a:xfrm>
            <a:off x="4581896" y="4505815"/>
            <a:ext cx="911164" cy="1812226"/>
          </a:xfrm>
          <a:custGeom>
            <a:avLst/>
            <a:gdLst>
              <a:gd name="T0" fmla="*/ 109 w 451"/>
              <a:gd name="T1" fmla="*/ 60 h 897"/>
              <a:gd name="T2" fmla="*/ 114 w 451"/>
              <a:gd name="T3" fmla="*/ 89 h 897"/>
              <a:gd name="T4" fmla="*/ 125 w 451"/>
              <a:gd name="T5" fmla="*/ 113 h 897"/>
              <a:gd name="T6" fmla="*/ 124 w 451"/>
              <a:gd name="T7" fmla="*/ 121 h 897"/>
              <a:gd name="T8" fmla="*/ 150 w 451"/>
              <a:gd name="T9" fmla="*/ 141 h 897"/>
              <a:gd name="T10" fmla="*/ 166 w 451"/>
              <a:gd name="T11" fmla="*/ 151 h 897"/>
              <a:gd name="T12" fmla="*/ 186 w 451"/>
              <a:gd name="T13" fmla="*/ 151 h 897"/>
              <a:gd name="T14" fmla="*/ 166 w 451"/>
              <a:gd name="T15" fmla="*/ 224 h 897"/>
              <a:gd name="T16" fmla="*/ 93 w 451"/>
              <a:gd name="T17" fmla="*/ 265 h 897"/>
              <a:gd name="T18" fmla="*/ 0 w 451"/>
              <a:gd name="T19" fmla="*/ 255 h 897"/>
              <a:gd name="T20" fmla="*/ 13 w 451"/>
              <a:gd name="T21" fmla="*/ 285 h 897"/>
              <a:gd name="T22" fmla="*/ 22 w 451"/>
              <a:gd name="T23" fmla="*/ 295 h 897"/>
              <a:gd name="T24" fmla="*/ 50 w 451"/>
              <a:gd name="T25" fmla="*/ 305 h 897"/>
              <a:gd name="T26" fmla="*/ 53 w 451"/>
              <a:gd name="T27" fmla="*/ 313 h 897"/>
              <a:gd name="T28" fmla="*/ 72 w 451"/>
              <a:gd name="T29" fmla="*/ 325 h 897"/>
              <a:gd name="T30" fmla="*/ 106 w 451"/>
              <a:gd name="T31" fmla="*/ 321 h 897"/>
              <a:gd name="T32" fmla="*/ 140 w 451"/>
              <a:gd name="T33" fmla="*/ 322 h 897"/>
              <a:gd name="T34" fmla="*/ 135 w 451"/>
              <a:gd name="T35" fmla="*/ 561 h 897"/>
              <a:gd name="T36" fmla="*/ 109 w 451"/>
              <a:gd name="T37" fmla="*/ 649 h 897"/>
              <a:gd name="T38" fmla="*/ 111 w 451"/>
              <a:gd name="T39" fmla="*/ 794 h 897"/>
              <a:gd name="T40" fmla="*/ 103 w 451"/>
              <a:gd name="T41" fmla="*/ 816 h 897"/>
              <a:gd name="T42" fmla="*/ 83 w 451"/>
              <a:gd name="T43" fmla="*/ 862 h 897"/>
              <a:gd name="T44" fmla="*/ 28 w 451"/>
              <a:gd name="T45" fmla="*/ 873 h 897"/>
              <a:gd name="T46" fmla="*/ 20 w 451"/>
              <a:gd name="T47" fmla="*/ 883 h 897"/>
              <a:gd name="T48" fmla="*/ 46 w 451"/>
              <a:gd name="T49" fmla="*/ 894 h 897"/>
              <a:gd name="T50" fmla="*/ 151 w 451"/>
              <a:gd name="T51" fmla="*/ 897 h 897"/>
              <a:gd name="T52" fmla="*/ 172 w 451"/>
              <a:gd name="T53" fmla="*/ 888 h 897"/>
              <a:gd name="T54" fmla="*/ 161 w 451"/>
              <a:gd name="T55" fmla="*/ 810 h 897"/>
              <a:gd name="T56" fmla="*/ 181 w 451"/>
              <a:gd name="T57" fmla="*/ 810 h 897"/>
              <a:gd name="T58" fmla="*/ 232 w 451"/>
              <a:gd name="T59" fmla="*/ 712 h 897"/>
              <a:gd name="T60" fmla="*/ 346 w 451"/>
              <a:gd name="T61" fmla="*/ 783 h 897"/>
              <a:gd name="T62" fmla="*/ 390 w 451"/>
              <a:gd name="T63" fmla="*/ 827 h 897"/>
              <a:gd name="T64" fmla="*/ 389 w 451"/>
              <a:gd name="T65" fmla="*/ 855 h 897"/>
              <a:gd name="T66" fmla="*/ 382 w 451"/>
              <a:gd name="T67" fmla="*/ 888 h 897"/>
              <a:gd name="T68" fmla="*/ 414 w 451"/>
              <a:gd name="T69" fmla="*/ 856 h 897"/>
              <a:gd name="T70" fmla="*/ 431 w 451"/>
              <a:gd name="T71" fmla="*/ 805 h 897"/>
              <a:gd name="T72" fmla="*/ 443 w 451"/>
              <a:gd name="T73" fmla="*/ 774 h 897"/>
              <a:gd name="T74" fmla="*/ 451 w 451"/>
              <a:gd name="T75" fmla="*/ 738 h 897"/>
              <a:gd name="T76" fmla="*/ 346 w 451"/>
              <a:gd name="T77" fmla="*/ 698 h 897"/>
              <a:gd name="T78" fmla="*/ 303 w 451"/>
              <a:gd name="T79" fmla="*/ 673 h 897"/>
              <a:gd name="T80" fmla="*/ 254 w 451"/>
              <a:gd name="T81" fmla="*/ 577 h 897"/>
              <a:gd name="T82" fmla="*/ 275 w 451"/>
              <a:gd name="T83" fmla="*/ 546 h 897"/>
              <a:gd name="T84" fmla="*/ 332 w 451"/>
              <a:gd name="T85" fmla="*/ 546 h 897"/>
              <a:gd name="T86" fmla="*/ 425 w 451"/>
              <a:gd name="T87" fmla="*/ 525 h 897"/>
              <a:gd name="T88" fmla="*/ 415 w 451"/>
              <a:gd name="T89" fmla="*/ 489 h 897"/>
              <a:gd name="T90" fmla="*/ 402 w 451"/>
              <a:gd name="T91" fmla="*/ 421 h 897"/>
              <a:gd name="T92" fmla="*/ 389 w 451"/>
              <a:gd name="T93" fmla="*/ 395 h 897"/>
              <a:gd name="T94" fmla="*/ 368 w 451"/>
              <a:gd name="T95" fmla="*/ 354 h 897"/>
              <a:gd name="T96" fmla="*/ 342 w 451"/>
              <a:gd name="T97" fmla="*/ 276 h 897"/>
              <a:gd name="T98" fmla="*/ 321 w 451"/>
              <a:gd name="T99" fmla="*/ 183 h 897"/>
              <a:gd name="T100" fmla="*/ 297 w 451"/>
              <a:gd name="T101" fmla="*/ 137 h 897"/>
              <a:gd name="T102" fmla="*/ 254 w 451"/>
              <a:gd name="T103" fmla="*/ 125 h 897"/>
              <a:gd name="T104" fmla="*/ 231 w 451"/>
              <a:gd name="T105" fmla="*/ 77 h 897"/>
              <a:gd name="T106" fmla="*/ 229 w 451"/>
              <a:gd name="T107" fmla="*/ 41 h 897"/>
              <a:gd name="T108" fmla="*/ 219 w 451"/>
              <a:gd name="T109" fmla="*/ 24 h 897"/>
              <a:gd name="T110" fmla="*/ 197 w 451"/>
              <a:gd name="T111" fmla="*/ 10 h 897"/>
              <a:gd name="T112" fmla="*/ 177 w 451"/>
              <a:gd name="T113" fmla="*/ 6 h 897"/>
              <a:gd name="T114" fmla="*/ 150 w 451"/>
              <a:gd name="T115" fmla="*/ 0 h 897"/>
              <a:gd name="T116" fmla="*/ 132 w 451"/>
              <a:gd name="T117" fmla="*/ 13 h 897"/>
              <a:gd name="T118" fmla="*/ 114 w 451"/>
              <a:gd name="T119" fmla="*/ 21 h 897"/>
              <a:gd name="T120" fmla="*/ 115 w 451"/>
              <a:gd name="T121" fmla="*/ 35 h 8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451" h="897">
                <a:moveTo>
                  <a:pt x="114" y="37"/>
                </a:moveTo>
                <a:lnTo>
                  <a:pt x="109" y="52"/>
                </a:lnTo>
                <a:lnTo>
                  <a:pt x="109" y="52"/>
                </a:lnTo>
                <a:lnTo>
                  <a:pt x="109" y="56"/>
                </a:lnTo>
                <a:lnTo>
                  <a:pt x="109" y="60"/>
                </a:lnTo>
                <a:lnTo>
                  <a:pt x="109" y="63"/>
                </a:lnTo>
                <a:lnTo>
                  <a:pt x="109" y="63"/>
                </a:lnTo>
                <a:lnTo>
                  <a:pt x="111" y="77"/>
                </a:lnTo>
                <a:lnTo>
                  <a:pt x="114" y="89"/>
                </a:lnTo>
                <a:lnTo>
                  <a:pt x="114" y="89"/>
                </a:lnTo>
                <a:lnTo>
                  <a:pt x="119" y="94"/>
                </a:lnTo>
                <a:lnTo>
                  <a:pt x="122" y="99"/>
                </a:lnTo>
                <a:lnTo>
                  <a:pt x="124" y="104"/>
                </a:lnTo>
                <a:lnTo>
                  <a:pt x="124" y="104"/>
                </a:lnTo>
                <a:lnTo>
                  <a:pt x="125" y="113"/>
                </a:lnTo>
                <a:lnTo>
                  <a:pt x="125" y="117"/>
                </a:lnTo>
                <a:lnTo>
                  <a:pt x="124" y="120"/>
                </a:lnTo>
                <a:lnTo>
                  <a:pt x="124" y="120"/>
                </a:lnTo>
                <a:lnTo>
                  <a:pt x="124" y="121"/>
                </a:lnTo>
                <a:lnTo>
                  <a:pt x="124" y="121"/>
                </a:lnTo>
                <a:lnTo>
                  <a:pt x="128" y="124"/>
                </a:lnTo>
                <a:lnTo>
                  <a:pt x="135" y="125"/>
                </a:lnTo>
                <a:lnTo>
                  <a:pt x="140" y="135"/>
                </a:lnTo>
                <a:lnTo>
                  <a:pt x="150" y="141"/>
                </a:lnTo>
                <a:lnTo>
                  <a:pt x="150" y="141"/>
                </a:lnTo>
                <a:lnTo>
                  <a:pt x="154" y="146"/>
                </a:lnTo>
                <a:lnTo>
                  <a:pt x="159" y="150"/>
                </a:lnTo>
                <a:lnTo>
                  <a:pt x="162" y="151"/>
                </a:lnTo>
                <a:lnTo>
                  <a:pt x="166" y="151"/>
                </a:lnTo>
                <a:lnTo>
                  <a:pt x="166" y="151"/>
                </a:lnTo>
                <a:lnTo>
                  <a:pt x="172" y="151"/>
                </a:lnTo>
                <a:lnTo>
                  <a:pt x="179" y="152"/>
                </a:lnTo>
                <a:lnTo>
                  <a:pt x="184" y="152"/>
                </a:lnTo>
                <a:lnTo>
                  <a:pt x="185" y="152"/>
                </a:lnTo>
                <a:lnTo>
                  <a:pt x="186" y="151"/>
                </a:lnTo>
                <a:lnTo>
                  <a:pt x="186" y="151"/>
                </a:lnTo>
                <a:lnTo>
                  <a:pt x="176" y="185"/>
                </a:lnTo>
                <a:lnTo>
                  <a:pt x="168" y="211"/>
                </a:lnTo>
                <a:lnTo>
                  <a:pt x="166" y="224"/>
                </a:lnTo>
                <a:lnTo>
                  <a:pt x="166" y="224"/>
                </a:lnTo>
                <a:lnTo>
                  <a:pt x="164" y="230"/>
                </a:lnTo>
                <a:lnTo>
                  <a:pt x="161" y="241"/>
                </a:lnTo>
                <a:lnTo>
                  <a:pt x="155" y="255"/>
                </a:lnTo>
                <a:lnTo>
                  <a:pt x="145" y="265"/>
                </a:lnTo>
                <a:lnTo>
                  <a:pt x="93" y="265"/>
                </a:lnTo>
                <a:lnTo>
                  <a:pt x="83" y="270"/>
                </a:lnTo>
                <a:lnTo>
                  <a:pt x="72" y="270"/>
                </a:lnTo>
                <a:lnTo>
                  <a:pt x="67" y="270"/>
                </a:lnTo>
                <a:lnTo>
                  <a:pt x="26" y="239"/>
                </a:lnTo>
                <a:lnTo>
                  <a:pt x="0" y="255"/>
                </a:lnTo>
                <a:lnTo>
                  <a:pt x="0" y="265"/>
                </a:lnTo>
                <a:lnTo>
                  <a:pt x="15" y="281"/>
                </a:lnTo>
                <a:lnTo>
                  <a:pt x="15" y="281"/>
                </a:lnTo>
                <a:lnTo>
                  <a:pt x="14" y="282"/>
                </a:lnTo>
                <a:lnTo>
                  <a:pt x="13" y="285"/>
                </a:lnTo>
                <a:lnTo>
                  <a:pt x="11" y="289"/>
                </a:lnTo>
                <a:lnTo>
                  <a:pt x="13" y="290"/>
                </a:lnTo>
                <a:lnTo>
                  <a:pt x="15" y="291"/>
                </a:lnTo>
                <a:lnTo>
                  <a:pt x="15" y="291"/>
                </a:lnTo>
                <a:lnTo>
                  <a:pt x="22" y="295"/>
                </a:lnTo>
                <a:lnTo>
                  <a:pt x="28" y="300"/>
                </a:lnTo>
                <a:lnTo>
                  <a:pt x="36" y="307"/>
                </a:lnTo>
                <a:lnTo>
                  <a:pt x="36" y="307"/>
                </a:lnTo>
                <a:lnTo>
                  <a:pt x="44" y="305"/>
                </a:lnTo>
                <a:lnTo>
                  <a:pt x="50" y="305"/>
                </a:lnTo>
                <a:lnTo>
                  <a:pt x="51" y="305"/>
                </a:lnTo>
                <a:lnTo>
                  <a:pt x="51" y="307"/>
                </a:lnTo>
                <a:lnTo>
                  <a:pt x="51" y="307"/>
                </a:lnTo>
                <a:lnTo>
                  <a:pt x="51" y="309"/>
                </a:lnTo>
                <a:lnTo>
                  <a:pt x="53" y="313"/>
                </a:lnTo>
                <a:lnTo>
                  <a:pt x="55" y="317"/>
                </a:lnTo>
                <a:lnTo>
                  <a:pt x="62" y="322"/>
                </a:lnTo>
                <a:lnTo>
                  <a:pt x="62" y="322"/>
                </a:lnTo>
                <a:lnTo>
                  <a:pt x="66" y="325"/>
                </a:lnTo>
                <a:lnTo>
                  <a:pt x="72" y="325"/>
                </a:lnTo>
                <a:lnTo>
                  <a:pt x="87" y="325"/>
                </a:lnTo>
                <a:lnTo>
                  <a:pt x="103" y="322"/>
                </a:lnTo>
                <a:lnTo>
                  <a:pt x="103" y="322"/>
                </a:lnTo>
                <a:lnTo>
                  <a:pt x="105" y="321"/>
                </a:lnTo>
                <a:lnTo>
                  <a:pt x="106" y="321"/>
                </a:lnTo>
                <a:lnTo>
                  <a:pt x="109" y="322"/>
                </a:lnTo>
                <a:lnTo>
                  <a:pt x="109" y="322"/>
                </a:lnTo>
                <a:lnTo>
                  <a:pt x="115" y="324"/>
                </a:lnTo>
                <a:lnTo>
                  <a:pt x="125" y="324"/>
                </a:lnTo>
                <a:lnTo>
                  <a:pt x="140" y="322"/>
                </a:lnTo>
                <a:lnTo>
                  <a:pt x="140" y="322"/>
                </a:lnTo>
                <a:lnTo>
                  <a:pt x="140" y="348"/>
                </a:lnTo>
                <a:lnTo>
                  <a:pt x="140" y="385"/>
                </a:lnTo>
                <a:lnTo>
                  <a:pt x="140" y="385"/>
                </a:lnTo>
                <a:lnTo>
                  <a:pt x="135" y="561"/>
                </a:lnTo>
                <a:lnTo>
                  <a:pt x="135" y="561"/>
                </a:lnTo>
                <a:lnTo>
                  <a:pt x="122" y="599"/>
                </a:lnTo>
                <a:lnTo>
                  <a:pt x="112" y="629"/>
                </a:lnTo>
                <a:lnTo>
                  <a:pt x="110" y="640"/>
                </a:lnTo>
                <a:lnTo>
                  <a:pt x="109" y="649"/>
                </a:lnTo>
                <a:lnTo>
                  <a:pt x="109" y="649"/>
                </a:lnTo>
                <a:lnTo>
                  <a:pt x="106" y="726"/>
                </a:lnTo>
                <a:lnTo>
                  <a:pt x="103" y="790"/>
                </a:lnTo>
                <a:lnTo>
                  <a:pt x="103" y="790"/>
                </a:lnTo>
                <a:lnTo>
                  <a:pt x="111" y="794"/>
                </a:lnTo>
                <a:lnTo>
                  <a:pt x="116" y="797"/>
                </a:lnTo>
                <a:lnTo>
                  <a:pt x="119" y="800"/>
                </a:lnTo>
                <a:lnTo>
                  <a:pt x="119" y="810"/>
                </a:lnTo>
                <a:lnTo>
                  <a:pt x="103" y="816"/>
                </a:lnTo>
                <a:lnTo>
                  <a:pt x="103" y="816"/>
                </a:lnTo>
                <a:lnTo>
                  <a:pt x="96" y="838"/>
                </a:lnTo>
                <a:lnTo>
                  <a:pt x="88" y="853"/>
                </a:lnTo>
                <a:lnTo>
                  <a:pt x="85" y="860"/>
                </a:lnTo>
                <a:lnTo>
                  <a:pt x="83" y="862"/>
                </a:lnTo>
                <a:lnTo>
                  <a:pt x="83" y="862"/>
                </a:lnTo>
                <a:lnTo>
                  <a:pt x="72" y="865"/>
                </a:lnTo>
                <a:lnTo>
                  <a:pt x="55" y="869"/>
                </a:lnTo>
                <a:lnTo>
                  <a:pt x="31" y="873"/>
                </a:lnTo>
                <a:lnTo>
                  <a:pt x="31" y="873"/>
                </a:lnTo>
                <a:lnTo>
                  <a:pt x="28" y="873"/>
                </a:lnTo>
                <a:lnTo>
                  <a:pt x="23" y="874"/>
                </a:lnTo>
                <a:lnTo>
                  <a:pt x="20" y="875"/>
                </a:lnTo>
                <a:lnTo>
                  <a:pt x="19" y="878"/>
                </a:lnTo>
                <a:lnTo>
                  <a:pt x="19" y="881"/>
                </a:lnTo>
                <a:lnTo>
                  <a:pt x="20" y="883"/>
                </a:lnTo>
                <a:lnTo>
                  <a:pt x="20" y="883"/>
                </a:lnTo>
                <a:lnTo>
                  <a:pt x="26" y="888"/>
                </a:lnTo>
                <a:lnTo>
                  <a:pt x="32" y="892"/>
                </a:lnTo>
                <a:lnTo>
                  <a:pt x="38" y="894"/>
                </a:lnTo>
                <a:lnTo>
                  <a:pt x="46" y="894"/>
                </a:lnTo>
                <a:lnTo>
                  <a:pt x="46" y="894"/>
                </a:lnTo>
                <a:lnTo>
                  <a:pt x="70" y="895"/>
                </a:lnTo>
                <a:lnTo>
                  <a:pt x="111" y="896"/>
                </a:lnTo>
                <a:lnTo>
                  <a:pt x="133" y="897"/>
                </a:lnTo>
                <a:lnTo>
                  <a:pt x="151" y="897"/>
                </a:lnTo>
                <a:lnTo>
                  <a:pt x="164" y="896"/>
                </a:lnTo>
                <a:lnTo>
                  <a:pt x="170" y="895"/>
                </a:lnTo>
                <a:lnTo>
                  <a:pt x="171" y="894"/>
                </a:lnTo>
                <a:lnTo>
                  <a:pt x="171" y="894"/>
                </a:lnTo>
                <a:lnTo>
                  <a:pt x="172" y="888"/>
                </a:lnTo>
                <a:lnTo>
                  <a:pt x="172" y="879"/>
                </a:lnTo>
                <a:lnTo>
                  <a:pt x="172" y="858"/>
                </a:lnTo>
                <a:lnTo>
                  <a:pt x="171" y="831"/>
                </a:lnTo>
                <a:lnTo>
                  <a:pt x="161" y="821"/>
                </a:lnTo>
                <a:lnTo>
                  <a:pt x="161" y="810"/>
                </a:lnTo>
                <a:lnTo>
                  <a:pt x="161" y="810"/>
                </a:lnTo>
                <a:lnTo>
                  <a:pt x="171" y="813"/>
                </a:lnTo>
                <a:lnTo>
                  <a:pt x="179" y="813"/>
                </a:lnTo>
                <a:lnTo>
                  <a:pt x="180" y="812"/>
                </a:lnTo>
                <a:lnTo>
                  <a:pt x="181" y="810"/>
                </a:lnTo>
                <a:lnTo>
                  <a:pt x="181" y="810"/>
                </a:lnTo>
                <a:lnTo>
                  <a:pt x="192" y="675"/>
                </a:lnTo>
                <a:lnTo>
                  <a:pt x="192" y="675"/>
                </a:lnTo>
                <a:lnTo>
                  <a:pt x="212" y="695"/>
                </a:lnTo>
                <a:lnTo>
                  <a:pt x="232" y="712"/>
                </a:lnTo>
                <a:lnTo>
                  <a:pt x="244" y="720"/>
                </a:lnTo>
                <a:lnTo>
                  <a:pt x="254" y="727"/>
                </a:lnTo>
                <a:lnTo>
                  <a:pt x="254" y="727"/>
                </a:lnTo>
                <a:lnTo>
                  <a:pt x="316" y="765"/>
                </a:lnTo>
                <a:lnTo>
                  <a:pt x="346" y="783"/>
                </a:lnTo>
                <a:lnTo>
                  <a:pt x="363" y="795"/>
                </a:lnTo>
                <a:lnTo>
                  <a:pt x="363" y="795"/>
                </a:lnTo>
                <a:lnTo>
                  <a:pt x="372" y="804"/>
                </a:lnTo>
                <a:lnTo>
                  <a:pt x="382" y="816"/>
                </a:lnTo>
                <a:lnTo>
                  <a:pt x="390" y="827"/>
                </a:lnTo>
                <a:lnTo>
                  <a:pt x="393" y="833"/>
                </a:lnTo>
                <a:lnTo>
                  <a:pt x="394" y="836"/>
                </a:lnTo>
                <a:lnTo>
                  <a:pt x="394" y="836"/>
                </a:lnTo>
                <a:lnTo>
                  <a:pt x="393" y="844"/>
                </a:lnTo>
                <a:lnTo>
                  <a:pt x="389" y="855"/>
                </a:lnTo>
                <a:lnTo>
                  <a:pt x="384" y="868"/>
                </a:lnTo>
                <a:lnTo>
                  <a:pt x="384" y="868"/>
                </a:lnTo>
                <a:lnTo>
                  <a:pt x="382" y="878"/>
                </a:lnTo>
                <a:lnTo>
                  <a:pt x="382" y="886"/>
                </a:lnTo>
                <a:lnTo>
                  <a:pt x="382" y="888"/>
                </a:lnTo>
                <a:lnTo>
                  <a:pt x="384" y="888"/>
                </a:lnTo>
                <a:lnTo>
                  <a:pt x="384" y="888"/>
                </a:lnTo>
                <a:lnTo>
                  <a:pt x="390" y="882"/>
                </a:lnTo>
                <a:lnTo>
                  <a:pt x="402" y="869"/>
                </a:lnTo>
                <a:lnTo>
                  <a:pt x="414" y="856"/>
                </a:lnTo>
                <a:lnTo>
                  <a:pt x="420" y="847"/>
                </a:lnTo>
                <a:lnTo>
                  <a:pt x="420" y="847"/>
                </a:lnTo>
                <a:lnTo>
                  <a:pt x="423" y="838"/>
                </a:lnTo>
                <a:lnTo>
                  <a:pt x="427" y="825"/>
                </a:lnTo>
                <a:lnTo>
                  <a:pt x="431" y="805"/>
                </a:lnTo>
                <a:lnTo>
                  <a:pt x="431" y="805"/>
                </a:lnTo>
                <a:lnTo>
                  <a:pt x="433" y="794"/>
                </a:lnTo>
                <a:lnTo>
                  <a:pt x="436" y="784"/>
                </a:lnTo>
                <a:lnTo>
                  <a:pt x="436" y="784"/>
                </a:lnTo>
                <a:lnTo>
                  <a:pt x="443" y="774"/>
                </a:lnTo>
                <a:lnTo>
                  <a:pt x="449" y="765"/>
                </a:lnTo>
                <a:lnTo>
                  <a:pt x="451" y="759"/>
                </a:lnTo>
                <a:lnTo>
                  <a:pt x="451" y="759"/>
                </a:lnTo>
                <a:lnTo>
                  <a:pt x="451" y="746"/>
                </a:lnTo>
                <a:lnTo>
                  <a:pt x="451" y="738"/>
                </a:lnTo>
                <a:lnTo>
                  <a:pt x="451" y="738"/>
                </a:lnTo>
                <a:lnTo>
                  <a:pt x="389" y="717"/>
                </a:lnTo>
                <a:lnTo>
                  <a:pt x="389" y="717"/>
                </a:lnTo>
                <a:lnTo>
                  <a:pt x="373" y="710"/>
                </a:lnTo>
                <a:lnTo>
                  <a:pt x="346" y="698"/>
                </a:lnTo>
                <a:lnTo>
                  <a:pt x="319" y="683"/>
                </a:lnTo>
                <a:lnTo>
                  <a:pt x="310" y="678"/>
                </a:lnTo>
                <a:lnTo>
                  <a:pt x="306" y="675"/>
                </a:lnTo>
                <a:lnTo>
                  <a:pt x="306" y="675"/>
                </a:lnTo>
                <a:lnTo>
                  <a:pt x="303" y="673"/>
                </a:lnTo>
                <a:lnTo>
                  <a:pt x="298" y="668"/>
                </a:lnTo>
                <a:lnTo>
                  <a:pt x="283" y="656"/>
                </a:lnTo>
                <a:lnTo>
                  <a:pt x="259" y="639"/>
                </a:lnTo>
                <a:lnTo>
                  <a:pt x="254" y="577"/>
                </a:lnTo>
                <a:lnTo>
                  <a:pt x="254" y="577"/>
                </a:lnTo>
                <a:lnTo>
                  <a:pt x="263" y="563"/>
                </a:lnTo>
                <a:lnTo>
                  <a:pt x="270" y="552"/>
                </a:lnTo>
                <a:lnTo>
                  <a:pt x="272" y="548"/>
                </a:lnTo>
                <a:lnTo>
                  <a:pt x="275" y="546"/>
                </a:lnTo>
                <a:lnTo>
                  <a:pt x="275" y="546"/>
                </a:lnTo>
                <a:lnTo>
                  <a:pt x="285" y="543"/>
                </a:lnTo>
                <a:lnTo>
                  <a:pt x="303" y="539"/>
                </a:lnTo>
                <a:lnTo>
                  <a:pt x="327" y="535"/>
                </a:lnTo>
                <a:lnTo>
                  <a:pt x="332" y="546"/>
                </a:lnTo>
                <a:lnTo>
                  <a:pt x="332" y="546"/>
                </a:lnTo>
                <a:lnTo>
                  <a:pt x="379" y="537"/>
                </a:lnTo>
                <a:lnTo>
                  <a:pt x="410" y="530"/>
                </a:lnTo>
                <a:lnTo>
                  <a:pt x="421" y="527"/>
                </a:lnTo>
                <a:lnTo>
                  <a:pt x="425" y="525"/>
                </a:lnTo>
                <a:lnTo>
                  <a:pt x="425" y="525"/>
                </a:lnTo>
                <a:lnTo>
                  <a:pt x="424" y="520"/>
                </a:lnTo>
                <a:lnTo>
                  <a:pt x="420" y="512"/>
                </a:lnTo>
                <a:lnTo>
                  <a:pt x="416" y="501"/>
                </a:lnTo>
                <a:lnTo>
                  <a:pt x="415" y="495"/>
                </a:lnTo>
                <a:lnTo>
                  <a:pt x="415" y="489"/>
                </a:lnTo>
                <a:lnTo>
                  <a:pt x="415" y="489"/>
                </a:lnTo>
                <a:lnTo>
                  <a:pt x="415" y="479"/>
                </a:lnTo>
                <a:lnTo>
                  <a:pt x="412" y="466"/>
                </a:lnTo>
                <a:lnTo>
                  <a:pt x="406" y="435"/>
                </a:lnTo>
                <a:lnTo>
                  <a:pt x="402" y="421"/>
                </a:lnTo>
                <a:lnTo>
                  <a:pt x="398" y="408"/>
                </a:lnTo>
                <a:lnTo>
                  <a:pt x="393" y="399"/>
                </a:lnTo>
                <a:lnTo>
                  <a:pt x="392" y="396"/>
                </a:lnTo>
                <a:lnTo>
                  <a:pt x="389" y="395"/>
                </a:lnTo>
                <a:lnTo>
                  <a:pt x="389" y="395"/>
                </a:lnTo>
                <a:lnTo>
                  <a:pt x="385" y="394"/>
                </a:lnTo>
                <a:lnTo>
                  <a:pt x="382" y="391"/>
                </a:lnTo>
                <a:lnTo>
                  <a:pt x="379" y="383"/>
                </a:lnTo>
                <a:lnTo>
                  <a:pt x="375" y="372"/>
                </a:lnTo>
                <a:lnTo>
                  <a:pt x="368" y="354"/>
                </a:lnTo>
                <a:lnTo>
                  <a:pt x="368" y="354"/>
                </a:lnTo>
                <a:lnTo>
                  <a:pt x="351" y="312"/>
                </a:lnTo>
                <a:lnTo>
                  <a:pt x="345" y="293"/>
                </a:lnTo>
                <a:lnTo>
                  <a:pt x="342" y="276"/>
                </a:lnTo>
                <a:lnTo>
                  <a:pt x="342" y="276"/>
                </a:lnTo>
                <a:lnTo>
                  <a:pt x="340" y="257"/>
                </a:lnTo>
                <a:lnTo>
                  <a:pt x="336" y="235"/>
                </a:lnTo>
                <a:lnTo>
                  <a:pt x="327" y="198"/>
                </a:lnTo>
                <a:lnTo>
                  <a:pt x="327" y="198"/>
                </a:lnTo>
                <a:lnTo>
                  <a:pt x="321" y="183"/>
                </a:lnTo>
                <a:lnTo>
                  <a:pt x="315" y="168"/>
                </a:lnTo>
                <a:lnTo>
                  <a:pt x="307" y="152"/>
                </a:lnTo>
                <a:lnTo>
                  <a:pt x="301" y="141"/>
                </a:lnTo>
                <a:lnTo>
                  <a:pt x="301" y="141"/>
                </a:lnTo>
                <a:lnTo>
                  <a:pt x="297" y="137"/>
                </a:lnTo>
                <a:lnTo>
                  <a:pt x="290" y="133"/>
                </a:lnTo>
                <a:lnTo>
                  <a:pt x="283" y="130"/>
                </a:lnTo>
                <a:lnTo>
                  <a:pt x="275" y="129"/>
                </a:lnTo>
                <a:lnTo>
                  <a:pt x="260" y="126"/>
                </a:lnTo>
                <a:lnTo>
                  <a:pt x="254" y="125"/>
                </a:lnTo>
                <a:lnTo>
                  <a:pt x="244" y="94"/>
                </a:lnTo>
                <a:lnTo>
                  <a:pt x="233" y="89"/>
                </a:lnTo>
                <a:lnTo>
                  <a:pt x="228" y="84"/>
                </a:lnTo>
                <a:lnTo>
                  <a:pt x="228" y="84"/>
                </a:lnTo>
                <a:lnTo>
                  <a:pt x="231" y="77"/>
                </a:lnTo>
                <a:lnTo>
                  <a:pt x="233" y="71"/>
                </a:lnTo>
                <a:lnTo>
                  <a:pt x="233" y="63"/>
                </a:lnTo>
                <a:lnTo>
                  <a:pt x="233" y="63"/>
                </a:lnTo>
                <a:lnTo>
                  <a:pt x="232" y="52"/>
                </a:lnTo>
                <a:lnTo>
                  <a:pt x="229" y="41"/>
                </a:lnTo>
                <a:lnTo>
                  <a:pt x="227" y="30"/>
                </a:lnTo>
                <a:lnTo>
                  <a:pt x="224" y="28"/>
                </a:lnTo>
                <a:lnTo>
                  <a:pt x="223" y="26"/>
                </a:lnTo>
                <a:lnTo>
                  <a:pt x="223" y="26"/>
                </a:lnTo>
                <a:lnTo>
                  <a:pt x="219" y="24"/>
                </a:lnTo>
                <a:lnTo>
                  <a:pt x="214" y="19"/>
                </a:lnTo>
                <a:lnTo>
                  <a:pt x="207" y="13"/>
                </a:lnTo>
                <a:lnTo>
                  <a:pt x="202" y="11"/>
                </a:lnTo>
                <a:lnTo>
                  <a:pt x="202" y="11"/>
                </a:lnTo>
                <a:lnTo>
                  <a:pt x="197" y="10"/>
                </a:lnTo>
                <a:lnTo>
                  <a:pt x="193" y="7"/>
                </a:lnTo>
                <a:lnTo>
                  <a:pt x="188" y="6"/>
                </a:lnTo>
                <a:lnTo>
                  <a:pt x="181" y="6"/>
                </a:lnTo>
                <a:lnTo>
                  <a:pt x="181" y="6"/>
                </a:lnTo>
                <a:lnTo>
                  <a:pt x="177" y="6"/>
                </a:lnTo>
                <a:lnTo>
                  <a:pt x="172" y="6"/>
                </a:lnTo>
                <a:lnTo>
                  <a:pt x="163" y="3"/>
                </a:lnTo>
                <a:lnTo>
                  <a:pt x="155" y="0"/>
                </a:lnTo>
                <a:lnTo>
                  <a:pt x="150" y="0"/>
                </a:lnTo>
                <a:lnTo>
                  <a:pt x="150" y="0"/>
                </a:lnTo>
                <a:lnTo>
                  <a:pt x="144" y="4"/>
                </a:lnTo>
                <a:lnTo>
                  <a:pt x="138" y="7"/>
                </a:lnTo>
                <a:lnTo>
                  <a:pt x="135" y="11"/>
                </a:lnTo>
                <a:lnTo>
                  <a:pt x="135" y="11"/>
                </a:lnTo>
                <a:lnTo>
                  <a:pt x="132" y="13"/>
                </a:lnTo>
                <a:lnTo>
                  <a:pt x="128" y="15"/>
                </a:lnTo>
                <a:lnTo>
                  <a:pt x="119" y="16"/>
                </a:lnTo>
                <a:lnTo>
                  <a:pt x="112" y="19"/>
                </a:lnTo>
                <a:lnTo>
                  <a:pt x="112" y="20"/>
                </a:lnTo>
                <a:lnTo>
                  <a:pt x="114" y="21"/>
                </a:lnTo>
                <a:lnTo>
                  <a:pt x="114" y="21"/>
                </a:lnTo>
                <a:lnTo>
                  <a:pt x="116" y="24"/>
                </a:lnTo>
                <a:lnTo>
                  <a:pt x="118" y="26"/>
                </a:lnTo>
                <a:lnTo>
                  <a:pt x="116" y="30"/>
                </a:lnTo>
                <a:lnTo>
                  <a:pt x="115" y="35"/>
                </a:lnTo>
                <a:lnTo>
                  <a:pt x="114" y="37"/>
                </a:lnTo>
                <a:lnTo>
                  <a:pt x="114" y="37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" name="Freeform 5"/>
          <p:cNvSpPr>
            <a:spLocks/>
          </p:cNvSpPr>
          <p:nvPr/>
        </p:nvSpPr>
        <p:spPr bwMode="auto">
          <a:xfrm>
            <a:off x="2776708" y="2708920"/>
            <a:ext cx="772276" cy="1689645"/>
          </a:xfrm>
          <a:custGeom>
            <a:avLst/>
            <a:gdLst>
              <a:gd name="T0" fmla="*/ 68 w 660"/>
              <a:gd name="T1" fmla="*/ 264 h 1444"/>
              <a:gd name="T2" fmla="*/ 26 w 660"/>
              <a:gd name="T3" fmla="*/ 217 h 1444"/>
              <a:gd name="T4" fmla="*/ 3 w 660"/>
              <a:gd name="T5" fmla="*/ 220 h 1444"/>
              <a:gd name="T6" fmla="*/ 47 w 660"/>
              <a:gd name="T7" fmla="*/ 294 h 1444"/>
              <a:gd name="T8" fmla="*/ 58 w 660"/>
              <a:gd name="T9" fmla="*/ 327 h 1444"/>
              <a:gd name="T10" fmla="*/ 89 w 660"/>
              <a:gd name="T11" fmla="*/ 337 h 1444"/>
              <a:gd name="T12" fmla="*/ 125 w 660"/>
              <a:gd name="T13" fmla="*/ 398 h 1444"/>
              <a:gd name="T14" fmla="*/ 126 w 660"/>
              <a:gd name="T15" fmla="*/ 426 h 1444"/>
              <a:gd name="T16" fmla="*/ 152 w 660"/>
              <a:gd name="T17" fmla="*/ 447 h 1444"/>
              <a:gd name="T18" fmla="*/ 189 w 660"/>
              <a:gd name="T19" fmla="*/ 489 h 1444"/>
              <a:gd name="T20" fmla="*/ 231 w 660"/>
              <a:gd name="T21" fmla="*/ 714 h 1444"/>
              <a:gd name="T22" fmla="*/ 216 w 660"/>
              <a:gd name="T23" fmla="*/ 836 h 1444"/>
              <a:gd name="T24" fmla="*/ 157 w 660"/>
              <a:gd name="T25" fmla="*/ 987 h 1444"/>
              <a:gd name="T26" fmla="*/ 121 w 660"/>
              <a:gd name="T27" fmla="*/ 1039 h 1444"/>
              <a:gd name="T28" fmla="*/ 131 w 660"/>
              <a:gd name="T29" fmla="*/ 1055 h 1444"/>
              <a:gd name="T30" fmla="*/ 232 w 660"/>
              <a:gd name="T31" fmla="*/ 1170 h 1444"/>
              <a:gd name="T32" fmla="*/ 233 w 660"/>
              <a:gd name="T33" fmla="*/ 1301 h 1444"/>
              <a:gd name="T34" fmla="*/ 233 w 660"/>
              <a:gd name="T35" fmla="*/ 1327 h 1444"/>
              <a:gd name="T36" fmla="*/ 228 w 660"/>
              <a:gd name="T37" fmla="*/ 1343 h 1444"/>
              <a:gd name="T38" fmla="*/ 215 w 660"/>
              <a:gd name="T39" fmla="*/ 1369 h 1444"/>
              <a:gd name="T40" fmla="*/ 173 w 660"/>
              <a:gd name="T41" fmla="*/ 1400 h 1444"/>
              <a:gd name="T42" fmla="*/ 183 w 660"/>
              <a:gd name="T43" fmla="*/ 1442 h 1444"/>
              <a:gd name="T44" fmla="*/ 343 w 660"/>
              <a:gd name="T45" fmla="*/ 1345 h 1444"/>
              <a:gd name="T46" fmla="*/ 330 w 660"/>
              <a:gd name="T47" fmla="*/ 1323 h 1444"/>
              <a:gd name="T48" fmla="*/ 325 w 660"/>
              <a:gd name="T49" fmla="*/ 1306 h 1444"/>
              <a:gd name="T50" fmla="*/ 440 w 660"/>
              <a:gd name="T51" fmla="*/ 1217 h 1444"/>
              <a:gd name="T52" fmla="*/ 492 w 660"/>
              <a:gd name="T53" fmla="*/ 1280 h 1444"/>
              <a:gd name="T54" fmla="*/ 513 w 660"/>
              <a:gd name="T55" fmla="*/ 1391 h 1444"/>
              <a:gd name="T56" fmla="*/ 537 w 660"/>
              <a:gd name="T57" fmla="*/ 1415 h 1444"/>
              <a:gd name="T58" fmla="*/ 592 w 660"/>
              <a:gd name="T59" fmla="*/ 1387 h 1444"/>
              <a:gd name="T60" fmla="*/ 625 w 660"/>
              <a:gd name="T61" fmla="*/ 1328 h 1444"/>
              <a:gd name="T62" fmla="*/ 653 w 660"/>
              <a:gd name="T63" fmla="*/ 1314 h 1444"/>
              <a:gd name="T64" fmla="*/ 659 w 660"/>
              <a:gd name="T65" fmla="*/ 1294 h 1444"/>
              <a:gd name="T66" fmla="*/ 621 w 660"/>
              <a:gd name="T67" fmla="*/ 1254 h 1444"/>
              <a:gd name="T68" fmla="*/ 572 w 660"/>
              <a:gd name="T69" fmla="*/ 1234 h 1444"/>
              <a:gd name="T70" fmla="*/ 499 w 660"/>
              <a:gd name="T71" fmla="*/ 1162 h 1444"/>
              <a:gd name="T72" fmla="*/ 511 w 660"/>
              <a:gd name="T73" fmla="*/ 1047 h 1444"/>
              <a:gd name="T74" fmla="*/ 519 w 660"/>
              <a:gd name="T75" fmla="*/ 890 h 1444"/>
              <a:gd name="T76" fmla="*/ 466 w 660"/>
              <a:gd name="T77" fmla="*/ 552 h 1444"/>
              <a:gd name="T78" fmla="*/ 445 w 660"/>
              <a:gd name="T79" fmla="*/ 411 h 1444"/>
              <a:gd name="T80" fmla="*/ 396 w 660"/>
              <a:gd name="T81" fmla="*/ 234 h 1444"/>
              <a:gd name="T82" fmla="*/ 385 w 660"/>
              <a:gd name="T83" fmla="*/ 77 h 1444"/>
              <a:gd name="T84" fmla="*/ 352 w 660"/>
              <a:gd name="T85" fmla="*/ 22 h 1444"/>
              <a:gd name="T86" fmla="*/ 278 w 660"/>
              <a:gd name="T87" fmla="*/ 2 h 1444"/>
              <a:gd name="T88" fmla="*/ 223 w 660"/>
              <a:gd name="T89" fmla="*/ 34 h 1444"/>
              <a:gd name="T90" fmla="*/ 210 w 660"/>
              <a:gd name="T91" fmla="*/ 60 h 1444"/>
              <a:gd name="T92" fmla="*/ 216 w 660"/>
              <a:gd name="T93" fmla="*/ 115 h 1444"/>
              <a:gd name="T94" fmla="*/ 204 w 660"/>
              <a:gd name="T95" fmla="*/ 133 h 1444"/>
              <a:gd name="T96" fmla="*/ 220 w 660"/>
              <a:gd name="T97" fmla="*/ 165 h 1444"/>
              <a:gd name="T98" fmla="*/ 225 w 660"/>
              <a:gd name="T99" fmla="*/ 173 h 1444"/>
              <a:gd name="T100" fmla="*/ 236 w 660"/>
              <a:gd name="T101" fmla="*/ 201 h 1444"/>
              <a:gd name="T102" fmla="*/ 265 w 660"/>
              <a:gd name="T103" fmla="*/ 207 h 1444"/>
              <a:gd name="T104" fmla="*/ 272 w 660"/>
              <a:gd name="T105" fmla="*/ 225 h 1444"/>
              <a:gd name="T106" fmla="*/ 266 w 660"/>
              <a:gd name="T107" fmla="*/ 277 h 1444"/>
              <a:gd name="T108" fmla="*/ 174 w 660"/>
              <a:gd name="T109" fmla="*/ 374 h 1444"/>
              <a:gd name="T110" fmla="*/ 157 w 660"/>
              <a:gd name="T111" fmla="*/ 364 h 1444"/>
              <a:gd name="T112" fmla="*/ 115 w 660"/>
              <a:gd name="T113" fmla="*/ 306 h 1444"/>
              <a:gd name="T114" fmla="*/ 110 w 660"/>
              <a:gd name="T115" fmla="*/ 282 h 14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660" h="1444">
                <a:moveTo>
                  <a:pt x="94" y="264"/>
                </a:moveTo>
                <a:lnTo>
                  <a:pt x="94" y="264"/>
                </a:lnTo>
                <a:lnTo>
                  <a:pt x="83" y="264"/>
                </a:lnTo>
                <a:lnTo>
                  <a:pt x="73" y="264"/>
                </a:lnTo>
                <a:lnTo>
                  <a:pt x="68" y="264"/>
                </a:lnTo>
                <a:lnTo>
                  <a:pt x="68" y="264"/>
                </a:lnTo>
                <a:lnTo>
                  <a:pt x="62" y="264"/>
                </a:lnTo>
                <a:lnTo>
                  <a:pt x="58" y="264"/>
                </a:lnTo>
                <a:lnTo>
                  <a:pt x="58" y="264"/>
                </a:lnTo>
                <a:lnTo>
                  <a:pt x="43" y="242"/>
                </a:lnTo>
                <a:lnTo>
                  <a:pt x="26" y="217"/>
                </a:lnTo>
                <a:lnTo>
                  <a:pt x="26" y="217"/>
                </a:lnTo>
                <a:lnTo>
                  <a:pt x="22" y="216"/>
                </a:lnTo>
                <a:lnTo>
                  <a:pt x="16" y="216"/>
                </a:lnTo>
                <a:lnTo>
                  <a:pt x="9" y="216"/>
                </a:lnTo>
                <a:lnTo>
                  <a:pt x="5" y="217"/>
                </a:lnTo>
                <a:lnTo>
                  <a:pt x="5" y="217"/>
                </a:lnTo>
                <a:lnTo>
                  <a:pt x="3" y="220"/>
                </a:lnTo>
                <a:lnTo>
                  <a:pt x="1" y="224"/>
                </a:lnTo>
                <a:lnTo>
                  <a:pt x="0" y="227"/>
                </a:lnTo>
                <a:lnTo>
                  <a:pt x="42" y="280"/>
                </a:lnTo>
                <a:lnTo>
                  <a:pt x="42" y="280"/>
                </a:lnTo>
                <a:lnTo>
                  <a:pt x="45" y="288"/>
                </a:lnTo>
                <a:lnTo>
                  <a:pt x="47" y="294"/>
                </a:lnTo>
                <a:lnTo>
                  <a:pt x="47" y="301"/>
                </a:lnTo>
                <a:lnTo>
                  <a:pt x="47" y="301"/>
                </a:lnTo>
                <a:lnTo>
                  <a:pt x="49" y="309"/>
                </a:lnTo>
                <a:lnTo>
                  <a:pt x="51" y="317"/>
                </a:lnTo>
                <a:lnTo>
                  <a:pt x="55" y="324"/>
                </a:lnTo>
                <a:lnTo>
                  <a:pt x="58" y="327"/>
                </a:lnTo>
                <a:lnTo>
                  <a:pt x="58" y="327"/>
                </a:lnTo>
                <a:lnTo>
                  <a:pt x="62" y="327"/>
                </a:lnTo>
                <a:lnTo>
                  <a:pt x="71" y="327"/>
                </a:lnTo>
                <a:lnTo>
                  <a:pt x="80" y="331"/>
                </a:lnTo>
                <a:lnTo>
                  <a:pt x="85" y="334"/>
                </a:lnTo>
                <a:lnTo>
                  <a:pt x="89" y="337"/>
                </a:lnTo>
                <a:lnTo>
                  <a:pt x="89" y="337"/>
                </a:lnTo>
                <a:lnTo>
                  <a:pt x="100" y="352"/>
                </a:lnTo>
                <a:lnTo>
                  <a:pt x="111" y="370"/>
                </a:lnTo>
                <a:lnTo>
                  <a:pt x="126" y="395"/>
                </a:lnTo>
                <a:lnTo>
                  <a:pt x="126" y="395"/>
                </a:lnTo>
                <a:lnTo>
                  <a:pt x="125" y="398"/>
                </a:lnTo>
                <a:lnTo>
                  <a:pt x="122" y="406"/>
                </a:lnTo>
                <a:lnTo>
                  <a:pt x="121" y="411"/>
                </a:lnTo>
                <a:lnTo>
                  <a:pt x="122" y="416"/>
                </a:lnTo>
                <a:lnTo>
                  <a:pt x="123" y="421"/>
                </a:lnTo>
                <a:lnTo>
                  <a:pt x="126" y="426"/>
                </a:lnTo>
                <a:lnTo>
                  <a:pt x="126" y="426"/>
                </a:lnTo>
                <a:lnTo>
                  <a:pt x="130" y="432"/>
                </a:lnTo>
                <a:lnTo>
                  <a:pt x="134" y="436"/>
                </a:lnTo>
                <a:lnTo>
                  <a:pt x="143" y="441"/>
                </a:lnTo>
                <a:lnTo>
                  <a:pt x="149" y="445"/>
                </a:lnTo>
                <a:lnTo>
                  <a:pt x="152" y="447"/>
                </a:lnTo>
                <a:lnTo>
                  <a:pt x="152" y="447"/>
                </a:lnTo>
                <a:lnTo>
                  <a:pt x="157" y="455"/>
                </a:lnTo>
                <a:lnTo>
                  <a:pt x="166" y="470"/>
                </a:lnTo>
                <a:lnTo>
                  <a:pt x="179" y="483"/>
                </a:lnTo>
                <a:lnTo>
                  <a:pt x="185" y="487"/>
                </a:lnTo>
                <a:lnTo>
                  <a:pt x="189" y="489"/>
                </a:lnTo>
                <a:lnTo>
                  <a:pt x="189" y="489"/>
                </a:lnTo>
                <a:lnTo>
                  <a:pt x="197" y="489"/>
                </a:lnTo>
                <a:lnTo>
                  <a:pt x="206" y="487"/>
                </a:lnTo>
                <a:lnTo>
                  <a:pt x="215" y="484"/>
                </a:lnTo>
                <a:lnTo>
                  <a:pt x="215" y="484"/>
                </a:lnTo>
                <a:lnTo>
                  <a:pt x="231" y="714"/>
                </a:lnTo>
                <a:lnTo>
                  <a:pt x="231" y="714"/>
                </a:lnTo>
                <a:lnTo>
                  <a:pt x="231" y="729"/>
                </a:lnTo>
                <a:lnTo>
                  <a:pt x="231" y="751"/>
                </a:lnTo>
                <a:lnTo>
                  <a:pt x="229" y="775"/>
                </a:lnTo>
                <a:lnTo>
                  <a:pt x="225" y="798"/>
                </a:lnTo>
                <a:lnTo>
                  <a:pt x="225" y="798"/>
                </a:lnTo>
                <a:lnTo>
                  <a:pt x="216" y="836"/>
                </a:lnTo>
                <a:lnTo>
                  <a:pt x="198" y="894"/>
                </a:lnTo>
                <a:lnTo>
                  <a:pt x="187" y="924"/>
                </a:lnTo>
                <a:lnTo>
                  <a:pt x="177" y="951"/>
                </a:lnTo>
                <a:lnTo>
                  <a:pt x="166" y="974"/>
                </a:lnTo>
                <a:lnTo>
                  <a:pt x="162" y="982"/>
                </a:lnTo>
                <a:lnTo>
                  <a:pt x="157" y="987"/>
                </a:lnTo>
                <a:lnTo>
                  <a:pt x="157" y="987"/>
                </a:lnTo>
                <a:lnTo>
                  <a:pt x="142" y="1004"/>
                </a:lnTo>
                <a:lnTo>
                  <a:pt x="131" y="1018"/>
                </a:lnTo>
                <a:lnTo>
                  <a:pt x="123" y="1031"/>
                </a:lnTo>
                <a:lnTo>
                  <a:pt x="121" y="1039"/>
                </a:lnTo>
                <a:lnTo>
                  <a:pt x="121" y="1039"/>
                </a:lnTo>
                <a:lnTo>
                  <a:pt x="121" y="1046"/>
                </a:lnTo>
                <a:lnTo>
                  <a:pt x="122" y="1051"/>
                </a:lnTo>
                <a:lnTo>
                  <a:pt x="126" y="1055"/>
                </a:lnTo>
                <a:lnTo>
                  <a:pt x="128" y="1055"/>
                </a:lnTo>
                <a:lnTo>
                  <a:pt x="131" y="1055"/>
                </a:lnTo>
                <a:lnTo>
                  <a:pt x="131" y="1055"/>
                </a:lnTo>
                <a:lnTo>
                  <a:pt x="149" y="1054"/>
                </a:lnTo>
                <a:lnTo>
                  <a:pt x="182" y="1052"/>
                </a:lnTo>
                <a:lnTo>
                  <a:pt x="225" y="1050"/>
                </a:lnTo>
                <a:lnTo>
                  <a:pt x="225" y="1050"/>
                </a:lnTo>
                <a:lnTo>
                  <a:pt x="227" y="1088"/>
                </a:lnTo>
                <a:lnTo>
                  <a:pt x="232" y="1170"/>
                </a:lnTo>
                <a:lnTo>
                  <a:pt x="241" y="1296"/>
                </a:lnTo>
                <a:lnTo>
                  <a:pt x="241" y="1296"/>
                </a:lnTo>
                <a:lnTo>
                  <a:pt x="241" y="1297"/>
                </a:lnTo>
                <a:lnTo>
                  <a:pt x="240" y="1298"/>
                </a:lnTo>
                <a:lnTo>
                  <a:pt x="236" y="1300"/>
                </a:lnTo>
                <a:lnTo>
                  <a:pt x="233" y="1301"/>
                </a:lnTo>
                <a:lnTo>
                  <a:pt x="232" y="1304"/>
                </a:lnTo>
                <a:lnTo>
                  <a:pt x="231" y="1306"/>
                </a:lnTo>
                <a:lnTo>
                  <a:pt x="231" y="1311"/>
                </a:lnTo>
                <a:lnTo>
                  <a:pt x="231" y="1311"/>
                </a:lnTo>
                <a:lnTo>
                  <a:pt x="232" y="1321"/>
                </a:lnTo>
                <a:lnTo>
                  <a:pt x="233" y="1327"/>
                </a:lnTo>
                <a:lnTo>
                  <a:pt x="233" y="1332"/>
                </a:lnTo>
                <a:lnTo>
                  <a:pt x="233" y="1335"/>
                </a:lnTo>
                <a:lnTo>
                  <a:pt x="231" y="1338"/>
                </a:lnTo>
                <a:lnTo>
                  <a:pt x="231" y="1338"/>
                </a:lnTo>
                <a:lnTo>
                  <a:pt x="229" y="1340"/>
                </a:lnTo>
                <a:lnTo>
                  <a:pt x="228" y="1343"/>
                </a:lnTo>
                <a:lnTo>
                  <a:pt x="228" y="1349"/>
                </a:lnTo>
                <a:lnTo>
                  <a:pt x="227" y="1353"/>
                </a:lnTo>
                <a:lnTo>
                  <a:pt x="225" y="1357"/>
                </a:lnTo>
                <a:lnTo>
                  <a:pt x="221" y="1362"/>
                </a:lnTo>
                <a:lnTo>
                  <a:pt x="215" y="1369"/>
                </a:lnTo>
                <a:lnTo>
                  <a:pt x="215" y="1369"/>
                </a:lnTo>
                <a:lnTo>
                  <a:pt x="207" y="1376"/>
                </a:lnTo>
                <a:lnTo>
                  <a:pt x="199" y="1381"/>
                </a:lnTo>
                <a:lnTo>
                  <a:pt x="186" y="1389"/>
                </a:lnTo>
                <a:lnTo>
                  <a:pt x="176" y="1394"/>
                </a:lnTo>
                <a:lnTo>
                  <a:pt x="173" y="1398"/>
                </a:lnTo>
                <a:lnTo>
                  <a:pt x="173" y="1400"/>
                </a:lnTo>
                <a:lnTo>
                  <a:pt x="173" y="1400"/>
                </a:lnTo>
                <a:lnTo>
                  <a:pt x="176" y="1425"/>
                </a:lnTo>
                <a:lnTo>
                  <a:pt x="179" y="1437"/>
                </a:lnTo>
                <a:lnTo>
                  <a:pt x="181" y="1441"/>
                </a:lnTo>
                <a:lnTo>
                  <a:pt x="183" y="1442"/>
                </a:lnTo>
                <a:lnTo>
                  <a:pt x="183" y="1442"/>
                </a:lnTo>
                <a:lnTo>
                  <a:pt x="267" y="1442"/>
                </a:lnTo>
                <a:lnTo>
                  <a:pt x="321" y="1444"/>
                </a:lnTo>
                <a:lnTo>
                  <a:pt x="346" y="1442"/>
                </a:lnTo>
                <a:lnTo>
                  <a:pt x="346" y="1442"/>
                </a:lnTo>
                <a:lnTo>
                  <a:pt x="346" y="1385"/>
                </a:lnTo>
                <a:lnTo>
                  <a:pt x="343" y="1345"/>
                </a:lnTo>
                <a:lnTo>
                  <a:pt x="342" y="1332"/>
                </a:lnTo>
                <a:lnTo>
                  <a:pt x="342" y="1328"/>
                </a:lnTo>
                <a:lnTo>
                  <a:pt x="341" y="1327"/>
                </a:lnTo>
                <a:lnTo>
                  <a:pt x="341" y="1327"/>
                </a:lnTo>
                <a:lnTo>
                  <a:pt x="333" y="1326"/>
                </a:lnTo>
                <a:lnTo>
                  <a:pt x="330" y="1323"/>
                </a:lnTo>
                <a:lnTo>
                  <a:pt x="330" y="1322"/>
                </a:lnTo>
                <a:lnTo>
                  <a:pt x="330" y="1322"/>
                </a:lnTo>
                <a:lnTo>
                  <a:pt x="330" y="1318"/>
                </a:lnTo>
                <a:lnTo>
                  <a:pt x="327" y="1313"/>
                </a:lnTo>
                <a:lnTo>
                  <a:pt x="325" y="1306"/>
                </a:lnTo>
                <a:lnTo>
                  <a:pt x="325" y="1306"/>
                </a:lnTo>
                <a:lnTo>
                  <a:pt x="320" y="1296"/>
                </a:lnTo>
                <a:lnTo>
                  <a:pt x="320" y="1296"/>
                </a:lnTo>
                <a:lnTo>
                  <a:pt x="320" y="1262"/>
                </a:lnTo>
                <a:lnTo>
                  <a:pt x="320" y="1190"/>
                </a:lnTo>
                <a:lnTo>
                  <a:pt x="320" y="1086"/>
                </a:lnTo>
                <a:lnTo>
                  <a:pt x="440" y="1217"/>
                </a:lnTo>
                <a:lnTo>
                  <a:pt x="440" y="1217"/>
                </a:lnTo>
                <a:lnTo>
                  <a:pt x="460" y="1239"/>
                </a:lnTo>
                <a:lnTo>
                  <a:pt x="473" y="1255"/>
                </a:lnTo>
                <a:lnTo>
                  <a:pt x="482" y="1270"/>
                </a:lnTo>
                <a:lnTo>
                  <a:pt x="492" y="1280"/>
                </a:lnTo>
                <a:lnTo>
                  <a:pt x="492" y="1280"/>
                </a:lnTo>
                <a:lnTo>
                  <a:pt x="500" y="1319"/>
                </a:lnTo>
                <a:lnTo>
                  <a:pt x="508" y="1364"/>
                </a:lnTo>
                <a:lnTo>
                  <a:pt x="508" y="1364"/>
                </a:lnTo>
                <a:lnTo>
                  <a:pt x="509" y="1372"/>
                </a:lnTo>
                <a:lnTo>
                  <a:pt x="512" y="1385"/>
                </a:lnTo>
                <a:lnTo>
                  <a:pt x="513" y="1391"/>
                </a:lnTo>
                <a:lnTo>
                  <a:pt x="517" y="1399"/>
                </a:lnTo>
                <a:lnTo>
                  <a:pt x="523" y="1406"/>
                </a:lnTo>
                <a:lnTo>
                  <a:pt x="529" y="1411"/>
                </a:lnTo>
                <a:lnTo>
                  <a:pt x="529" y="1411"/>
                </a:lnTo>
                <a:lnTo>
                  <a:pt x="533" y="1414"/>
                </a:lnTo>
                <a:lnTo>
                  <a:pt x="537" y="1415"/>
                </a:lnTo>
                <a:lnTo>
                  <a:pt x="546" y="1415"/>
                </a:lnTo>
                <a:lnTo>
                  <a:pt x="557" y="1412"/>
                </a:lnTo>
                <a:lnTo>
                  <a:pt x="567" y="1408"/>
                </a:lnTo>
                <a:lnTo>
                  <a:pt x="576" y="1403"/>
                </a:lnTo>
                <a:lnTo>
                  <a:pt x="585" y="1395"/>
                </a:lnTo>
                <a:lnTo>
                  <a:pt x="592" y="1387"/>
                </a:lnTo>
                <a:lnTo>
                  <a:pt x="597" y="1380"/>
                </a:lnTo>
                <a:lnTo>
                  <a:pt x="597" y="1380"/>
                </a:lnTo>
                <a:lnTo>
                  <a:pt x="614" y="1344"/>
                </a:lnTo>
                <a:lnTo>
                  <a:pt x="623" y="1327"/>
                </a:lnTo>
                <a:lnTo>
                  <a:pt x="623" y="1327"/>
                </a:lnTo>
                <a:lnTo>
                  <a:pt x="625" y="1328"/>
                </a:lnTo>
                <a:lnTo>
                  <a:pt x="629" y="1328"/>
                </a:lnTo>
                <a:lnTo>
                  <a:pt x="634" y="1327"/>
                </a:lnTo>
                <a:lnTo>
                  <a:pt x="644" y="1322"/>
                </a:lnTo>
                <a:lnTo>
                  <a:pt x="644" y="1322"/>
                </a:lnTo>
                <a:lnTo>
                  <a:pt x="650" y="1318"/>
                </a:lnTo>
                <a:lnTo>
                  <a:pt x="653" y="1314"/>
                </a:lnTo>
                <a:lnTo>
                  <a:pt x="656" y="1309"/>
                </a:lnTo>
                <a:lnTo>
                  <a:pt x="659" y="1305"/>
                </a:lnTo>
                <a:lnTo>
                  <a:pt x="660" y="1298"/>
                </a:lnTo>
                <a:lnTo>
                  <a:pt x="660" y="1296"/>
                </a:lnTo>
                <a:lnTo>
                  <a:pt x="660" y="1296"/>
                </a:lnTo>
                <a:lnTo>
                  <a:pt x="659" y="1294"/>
                </a:lnTo>
                <a:lnTo>
                  <a:pt x="653" y="1290"/>
                </a:lnTo>
                <a:lnTo>
                  <a:pt x="644" y="1283"/>
                </a:lnTo>
                <a:lnTo>
                  <a:pt x="634" y="1270"/>
                </a:lnTo>
                <a:lnTo>
                  <a:pt x="634" y="1270"/>
                </a:lnTo>
                <a:lnTo>
                  <a:pt x="627" y="1262"/>
                </a:lnTo>
                <a:lnTo>
                  <a:pt x="621" y="1254"/>
                </a:lnTo>
                <a:lnTo>
                  <a:pt x="608" y="1243"/>
                </a:lnTo>
                <a:lnTo>
                  <a:pt x="596" y="1236"/>
                </a:lnTo>
                <a:lnTo>
                  <a:pt x="592" y="1233"/>
                </a:lnTo>
                <a:lnTo>
                  <a:pt x="592" y="1233"/>
                </a:lnTo>
                <a:lnTo>
                  <a:pt x="580" y="1234"/>
                </a:lnTo>
                <a:lnTo>
                  <a:pt x="572" y="1234"/>
                </a:lnTo>
                <a:lnTo>
                  <a:pt x="568" y="1234"/>
                </a:lnTo>
                <a:lnTo>
                  <a:pt x="566" y="1233"/>
                </a:lnTo>
                <a:lnTo>
                  <a:pt x="566" y="1233"/>
                </a:lnTo>
                <a:lnTo>
                  <a:pt x="519" y="1186"/>
                </a:lnTo>
                <a:lnTo>
                  <a:pt x="519" y="1186"/>
                </a:lnTo>
                <a:lnTo>
                  <a:pt x="499" y="1162"/>
                </a:lnTo>
                <a:lnTo>
                  <a:pt x="464" y="1118"/>
                </a:lnTo>
                <a:lnTo>
                  <a:pt x="414" y="1055"/>
                </a:lnTo>
                <a:lnTo>
                  <a:pt x="414" y="1055"/>
                </a:lnTo>
                <a:lnTo>
                  <a:pt x="461" y="1052"/>
                </a:lnTo>
                <a:lnTo>
                  <a:pt x="496" y="1048"/>
                </a:lnTo>
                <a:lnTo>
                  <a:pt x="511" y="1047"/>
                </a:lnTo>
                <a:lnTo>
                  <a:pt x="519" y="1044"/>
                </a:lnTo>
                <a:lnTo>
                  <a:pt x="519" y="1044"/>
                </a:lnTo>
                <a:lnTo>
                  <a:pt x="540" y="1034"/>
                </a:lnTo>
                <a:lnTo>
                  <a:pt x="540" y="1034"/>
                </a:lnTo>
                <a:lnTo>
                  <a:pt x="529" y="958"/>
                </a:lnTo>
                <a:lnTo>
                  <a:pt x="519" y="890"/>
                </a:lnTo>
                <a:lnTo>
                  <a:pt x="508" y="824"/>
                </a:lnTo>
                <a:lnTo>
                  <a:pt x="508" y="824"/>
                </a:lnTo>
                <a:lnTo>
                  <a:pt x="496" y="758"/>
                </a:lnTo>
                <a:lnTo>
                  <a:pt x="485" y="682"/>
                </a:lnTo>
                <a:lnTo>
                  <a:pt x="474" y="610"/>
                </a:lnTo>
                <a:lnTo>
                  <a:pt x="466" y="552"/>
                </a:lnTo>
                <a:lnTo>
                  <a:pt x="466" y="552"/>
                </a:lnTo>
                <a:lnTo>
                  <a:pt x="457" y="466"/>
                </a:lnTo>
                <a:lnTo>
                  <a:pt x="452" y="433"/>
                </a:lnTo>
                <a:lnTo>
                  <a:pt x="449" y="420"/>
                </a:lnTo>
                <a:lnTo>
                  <a:pt x="445" y="411"/>
                </a:lnTo>
                <a:lnTo>
                  <a:pt x="445" y="411"/>
                </a:lnTo>
                <a:lnTo>
                  <a:pt x="440" y="399"/>
                </a:lnTo>
                <a:lnTo>
                  <a:pt x="433" y="378"/>
                </a:lnTo>
                <a:lnTo>
                  <a:pt x="416" y="322"/>
                </a:lnTo>
                <a:lnTo>
                  <a:pt x="407" y="290"/>
                </a:lnTo>
                <a:lnTo>
                  <a:pt x="401" y="260"/>
                </a:lnTo>
                <a:lnTo>
                  <a:pt x="396" y="234"/>
                </a:lnTo>
                <a:lnTo>
                  <a:pt x="393" y="212"/>
                </a:lnTo>
                <a:lnTo>
                  <a:pt x="393" y="212"/>
                </a:lnTo>
                <a:lnTo>
                  <a:pt x="392" y="170"/>
                </a:lnTo>
                <a:lnTo>
                  <a:pt x="390" y="121"/>
                </a:lnTo>
                <a:lnTo>
                  <a:pt x="389" y="98"/>
                </a:lnTo>
                <a:lnTo>
                  <a:pt x="385" y="77"/>
                </a:lnTo>
                <a:lnTo>
                  <a:pt x="380" y="59"/>
                </a:lnTo>
                <a:lnTo>
                  <a:pt x="376" y="51"/>
                </a:lnTo>
                <a:lnTo>
                  <a:pt x="372" y="44"/>
                </a:lnTo>
                <a:lnTo>
                  <a:pt x="372" y="44"/>
                </a:lnTo>
                <a:lnTo>
                  <a:pt x="363" y="32"/>
                </a:lnTo>
                <a:lnTo>
                  <a:pt x="352" y="22"/>
                </a:lnTo>
                <a:lnTo>
                  <a:pt x="342" y="14"/>
                </a:lnTo>
                <a:lnTo>
                  <a:pt x="330" y="6"/>
                </a:lnTo>
                <a:lnTo>
                  <a:pt x="318" y="1"/>
                </a:lnTo>
                <a:lnTo>
                  <a:pt x="305" y="0"/>
                </a:lnTo>
                <a:lnTo>
                  <a:pt x="292" y="0"/>
                </a:lnTo>
                <a:lnTo>
                  <a:pt x="278" y="2"/>
                </a:lnTo>
                <a:lnTo>
                  <a:pt x="278" y="2"/>
                </a:lnTo>
                <a:lnTo>
                  <a:pt x="265" y="8"/>
                </a:lnTo>
                <a:lnTo>
                  <a:pt x="252" y="14"/>
                </a:lnTo>
                <a:lnTo>
                  <a:pt x="240" y="21"/>
                </a:lnTo>
                <a:lnTo>
                  <a:pt x="231" y="27"/>
                </a:lnTo>
                <a:lnTo>
                  <a:pt x="223" y="34"/>
                </a:lnTo>
                <a:lnTo>
                  <a:pt x="216" y="40"/>
                </a:lnTo>
                <a:lnTo>
                  <a:pt x="212" y="46"/>
                </a:lnTo>
                <a:lnTo>
                  <a:pt x="210" y="49"/>
                </a:lnTo>
                <a:lnTo>
                  <a:pt x="210" y="49"/>
                </a:lnTo>
                <a:lnTo>
                  <a:pt x="210" y="53"/>
                </a:lnTo>
                <a:lnTo>
                  <a:pt x="210" y="60"/>
                </a:lnTo>
                <a:lnTo>
                  <a:pt x="211" y="74"/>
                </a:lnTo>
                <a:lnTo>
                  <a:pt x="215" y="97"/>
                </a:lnTo>
                <a:lnTo>
                  <a:pt x="215" y="97"/>
                </a:lnTo>
                <a:lnTo>
                  <a:pt x="216" y="106"/>
                </a:lnTo>
                <a:lnTo>
                  <a:pt x="216" y="112"/>
                </a:lnTo>
                <a:lnTo>
                  <a:pt x="216" y="115"/>
                </a:lnTo>
                <a:lnTo>
                  <a:pt x="215" y="118"/>
                </a:lnTo>
                <a:lnTo>
                  <a:pt x="215" y="118"/>
                </a:lnTo>
                <a:lnTo>
                  <a:pt x="207" y="127"/>
                </a:lnTo>
                <a:lnTo>
                  <a:pt x="204" y="131"/>
                </a:lnTo>
                <a:lnTo>
                  <a:pt x="203" y="132"/>
                </a:lnTo>
                <a:lnTo>
                  <a:pt x="204" y="133"/>
                </a:lnTo>
                <a:lnTo>
                  <a:pt x="204" y="133"/>
                </a:lnTo>
                <a:lnTo>
                  <a:pt x="215" y="138"/>
                </a:lnTo>
                <a:lnTo>
                  <a:pt x="215" y="138"/>
                </a:lnTo>
                <a:lnTo>
                  <a:pt x="217" y="153"/>
                </a:lnTo>
                <a:lnTo>
                  <a:pt x="219" y="161"/>
                </a:lnTo>
                <a:lnTo>
                  <a:pt x="220" y="165"/>
                </a:lnTo>
                <a:lnTo>
                  <a:pt x="220" y="165"/>
                </a:lnTo>
                <a:lnTo>
                  <a:pt x="221" y="165"/>
                </a:lnTo>
                <a:lnTo>
                  <a:pt x="223" y="166"/>
                </a:lnTo>
                <a:lnTo>
                  <a:pt x="225" y="170"/>
                </a:lnTo>
                <a:lnTo>
                  <a:pt x="225" y="170"/>
                </a:lnTo>
                <a:lnTo>
                  <a:pt x="225" y="173"/>
                </a:lnTo>
                <a:lnTo>
                  <a:pt x="225" y="180"/>
                </a:lnTo>
                <a:lnTo>
                  <a:pt x="225" y="180"/>
                </a:lnTo>
                <a:lnTo>
                  <a:pt x="225" y="186"/>
                </a:lnTo>
                <a:lnTo>
                  <a:pt x="227" y="192"/>
                </a:lnTo>
                <a:lnTo>
                  <a:pt x="231" y="197"/>
                </a:lnTo>
                <a:lnTo>
                  <a:pt x="236" y="201"/>
                </a:lnTo>
                <a:lnTo>
                  <a:pt x="236" y="201"/>
                </a:lnTo>
                <a:lnTo>
                  <a:pt x="244" y="204"/>
                </a:lnTo>
                <a:lnTo>
                  <a:pt x="252" y="205"/>
                </a:lnTo>
                <a:lnTo>
                  <a:pt x="262" y="207"/>
                </a:lnTo>
                <a:lnTo>
                  <a:pt x="262" y="207"/>
                </a:lnTo>
                <a:lnTo>
                  <a:pt x="265" y="207"/>
                </a:lnTo>
                <a:lnTo>
                  <a:pt x="267" y="209"/>
                </a:lnTo>
                <a:lnTo>
                  <a:pt x="267" y="212"/>
                </a:lnTo>
                <a:lnTo>
                  <a:pt x="267" y="212"/>
                </a:lnTo>
                <a:lnTo>
                  <a:pt x="267" y="214"/>
                </a:lnTo>
                <a:lnTo>
                  <a:pt x="269" y="217"/>
                </a:lnTo>
                <a:lnTo>
                  <a:pt x="272" y="225"/>
                </a:lnTo>
                <a:lnTo>
                  <a:pt x="276" y="233"/>
                </a:lnTo>
                <a:lnTo>
                  <a:pt x="278" y="235"/>
                </a:lnTo>
                <a:lnTo>
                  <a:pt x="278" y="238"/>
                </a:lnTo>
                <a:lnTo>
                  <a:pt x="278" y="238"/>
                </a:lnTo>
                <a:lnTo>
                  <a:pt x="270" y="263"/>
                </a:lnTo>
                <a:lnTo>
                  <a:pt x="266" y="277"/>
                </a:lnTo>
                <a:lnTo>
                  <a:pt x="262" y="285"/>
                </a:lnTo>
                <a:lnTo>
                  <a:pt x="262" y="285"/>
                </a:lnTo>
                <a:lnTo>
                  <a:pt x="204" y="395"/>
                </a:lnTo>
                <a:lnTo>
                  <a:pt x="204" y="395"/>
                </a:lnTo>
                <a:lnTo>
                  <a:pt x="187" y="383"/>
                </a:lnTo>
                <a:lnTo>
                  <a:pt x="174" y="374"/>
                </a:lnTo>
                <a:lnTo>
                  <a:pt x="168" y="369"/>
                </a:lnTo>
                <a:lnTo>
                  <a:pt x="168" y="369"/>
                </a:lnTo>
                <a:lnTo>
                  <a:pt x="165" y="366"/>
                </a:lnTo>
                <a:lnTo>
                  <a:pt x="161" y="365"/>
                </a:lnTo>
                <a:lnTo>
                  <a:pt x="157" y="364"/>
                </a:lnTo>
                <a:lnTo>
                  <a:pt x="157" y="364"/>
                </a:lnTo>
                <a:lnTo>
                  <a:pt x="148" y="349"/>
                </a:lnTo>
                <a:lnTo>
                  <a:pt x="136" y="332"/>
                </a:lnTo>
                <a:lnTo>
                  <a:pt x="136" y="332"/>
                </a:lnTo>
                <a:lnTo>
                  <a:pt x="132" y="326"/>
                </a:lnTo>
                <a:lnTo>
                  <a:pt x="125" y="318"/>
                </a:lnTo>
                <a:lnTo>
                  <a:pt x="115" y="306"/>
                </a:lnTo>
                <a:lnTo>
                  <a:pt x="115" y="306"/>
                </a:lnTo>
                <a:lnTo>
                  <a:pt x="117" y="302"/>
                </a:lnTo>
                <a:lnTo>
                  <a:pt x="117" y="297"/>
                </a:lnTo>
                <a:lnTo>
                  <a:pt x="115" y="290"/>
                </a:lnTo>
                <a:lnTo>
                  <a:pt x="115" y="290"/>
                </a:lnTo>
                <a:lnTo>
                  <a:pt x="110" y="282"/>
                </a:lnTo>
                <a:lnTo>
                  <a:pt x="104" y="273"/>
                </a:lnTo>
                <a:lnTo>
                  <a:pt x="94" y="264"/>
                </a:lnTo>
                <a:lnTo>
                  <a:pt x="94" y="264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" name="Freeform 17"/>
          <p:cNvSpPr>
            <a:spLocks/>
          </p:cNvSpPr>
          <p:nvPr/>
        </p:nvSpPr>
        <p:spPr bwMode="auto">
          <a:xfrm>
            <a:off x="2636401" y="4646443"/>
            <a:ext cx="786465" cy="1650637"/>
          </a:xfrm>
          <a:custGeom>
            <a:avLst/>
            <a:gdLst>
              <a:gd name="T0" fmla="*/ 320 w 587"/>
              <a:gd name="T1" fmla="*/ 2 h 1232"/>
              <a:gd name="T2" fmla="*/ 296 w 587"/>
              <a:gd name="T3" fmla="*/ 24 h 1232"/>
              <a:gd name="T4" fmla="*/ 278 w 587"/>
              <a:gd name="T5" fmla="*/ 70 h 1232"/>
              <a:gd name="T6" fmla="*/ 273 w 587"/>
              <a:gd name="T7" fmla="*/ 138 h 1232"/>
              <a:gd name="T8" fmla="*/ 226 w 587"/>
              <a:gd name="T9" fmla="*/ 164 h 1232"/>
              <a:gd name="T10" fmla="*/ 226 w 587"/>
              <a:gd name="T11" fmla="*/ 180 h 1232"/>
              <a:gd name="T12" fmla="*/ 174 w 587"/>
              <a:gd name="T13" fmla="*/ 216 h 1232"/>
              <a:gd name="T14" fmla="*/ 150 w 587"/>
              <a:gd name="T15" fmla="*/ 257 h 1232"/>
              <a:gd name="T16" fmla="*/ 142 w 587"/>
              <a:gd name="T17" fmla="*/ 321 h 1232"/>
              <a:gd name="T18" fmla="*/ 138 w 587"/>
              <a:gd name="T19" fmla="*/ 388 h 1232"/>
              <a:gd name="T20" fmla="*/ 137 w 587"/>
              <a:gd name="T21" fmla="*/ 436 h 1232"/>
              <a:gd name="T22" fmla="*/ 163 w 587"/>
              <a:gd name="T23" fmla="*/ 452 h 1232"/>
              <a:gd name="T24" fmla="*/ 174 w 587"/>
              <a:gd name="T25" fmla="*/ 766 h 1232"/>
              <a:gd name="T26" fmla="*/ 162 w 587"/>
              <a:gd name="T27" fmla="*/ 830 h 1232"/>
              <a:gd name="T28" fmla="*/ 121 w 587"/>
              <a:gd name="T29" fmla="*/ 902 h 1232"/>
              <a:gd name="T30" fmla="*/ 73 w 587"/>
              <a:gd name="T31" fmla="*/ 970 h 1232"/>
              <a:gd name="T32" fmla="*/ 22 w 587"/>
              <a:gd name="T33" fmla="*/ 1080 h 1232"/>
              <a:gd name="T34" fmla="*/ 17 w 587"/>
              <a:gd name="T35" fmla="*/ 1139 h 1232"/>
              <a:gd name="T36" fmla="*/ 1 w 587"/>
              <a:gd name="T37" fmla="*/ 1173 h 1232"/>
              <a:gd name="T38" fmla="*/ 6 w 587"/>
              <a:gd name="T39" fmla="*/ 1189 h 1232"/>
              <a:gd name="T40" fmla="*/ 38 w 587"/>
              <a:gd name="T41" fmla="*/ 1189 h 1232"/>
              <a:gd name="T42" fmla="*/ 53 w 587"/>
              <a:gd name="T43" fmla="*/ 1216 h 1232"/>
              <a:gd name="T44" fmla="*/ 121 w 587"/>
              <a:gd name="T45" fmla="*/ 1226 h 1232"/>
              <a:gd name="T46" fmla="*/ 148 w 587"/>
              <a:gd name="T47" fmla="*/ 1222 h 1232"/>
              <a:gd name="T48" fmla="*/ 127 w 587"/>
              <a:gd name="T49" fmla="*/ 1180 h 1232"/>
              <a:gd name="T50" fmla="*/ 115 w 587"/>
              <a:gd name="T51" fmla="*/ 1142 h 1232"/>
              <a:gd name="T52" fmla="*/ 127 w 587"/>
              <a:gd name="T53" fmla="*/ 1086 h 1232"/>
              <a:gd name="T54" fmla="*/ 186 w 587"/>
              <a:gd name="T55" fmla="*/ 979 h 1232"/>
              <a:gd name="T56" fmla="*/ 243 w 587"/>
              <a:gd name="T57" fmla="*/ 896 h 1232"/>
              <a:gd name="T58" fmla="*/ 273 w 587"/>
              <a:gd name="T59" fmla="*/ 845 h 1232"/>
              <a:gd name="T60" fmla="*/ 301 w 587"/>
              <a:gd name="T61" fmla="*/ 778 h 1232"/>
              <a:gd name="T62" fmla="*/ 332 w 587"/>
              <a:gd name="T63" fmla="*/ 763 h 1232"/>
              <a:gd name="T64" fmla="*/ 341 w 587"/>
              <a:gd name="T65" fmla="*/ 782 h 1232"/>
              <a:gd name="T66" fmla="*/ 357 w 587"/>
              <a:gd name="T67" fmla="*/ 850 h 1232"/>
              <a:gd name="T68" fmla="*/ 374 w 587"/>
              <a:gd name="T69" fmla="*/ 947 h 1232"/>
              <a:gd name="T70" fmla="*/ 390 w 587"/>
              <a:gd name="T71" fmla="*/ 1105 h 1232"/>
              <a:gd name="T72" fmla="*/ 392 w 587"/>
              <a:gd name="T73" fmla="*/ 1190 h 1232"/>
              <a:gd name="T74" fmla="*/ 404 w 587"/>
              <a:gd name="T75" fmla="*/ 1224 h 1232"/>
              <a:gd name="T76" fmla="*/ 449 w 587"/>
              <a:gd name="T77" fmla="*/ 1232 h 1232"/>
              <a:gd name="T78" fmla="*/ 580 w 587"/>
              <a:gd name="T79" fmla="*/ 1226 h 1232"/>
              <a:gd name="T80" fmla="*/ 586 w 587"/>
              <a:gd name="T81" fmla="*/ 1218 h 1232"/>
              <a:gd name="T82" fmla="*/ 523 w 587"/>
              <a:gd name="T83" fmla="*/ 1186 h 1232"/>
              <a:gd name="T84" fmla="*/ 510 w 587"/>
              <a:gd name="T85" fmla="*/ 1165 h 1232"/>
              <a:gd name="T86" fmla="*/ 488 w 587"/>
              <a:gd name="T87" fmla="*/ 1127 h 1232"/>
              <a:gd name="T88" fmla="*/ 491 w 587"/>
              <a:gd name="T89" fmla="*/ 994 h 1232"/>
              <a:gd name="T90" fmla="*/ 472 w 587"/>
              <a:gd name="T91" fmla="*/ 813 h 1232"/>
              <a:gd name="T92" fmla="*/ 457 w 587"/>
              <a:gd name="T93" fmla="*/ 640 h 1232"/>
              <a:gd name="T94" fmla="*/ 441 w 587"/>
              <a:gd name="T95" fmla="*/ 562 h 1232"/>
              <a:gd name="T96" fmla="*/ 453 w 587"/>
              <a:gd name="T97" fmla="*/ 516 h 1232"/>
              <a:gd name="T98" fmla="*/ 561 w 587"/>
              <a:gd name="T99" fmla="*/ 373 h 1232"/>
              <a:gd name="T100" fmla="*/ 429 w 587"/>
              <a:gd name="T101" fmla="*/ 326 h 1232"/>
              <a:gd name="T102" fmla="*/ 432 w 587"/>
              <a:gd name="T103" fmla="*/ 269 h 1232"/>
              <a:gd name="T104" fmla="*/ 399 w 587"/>
              <a:gd name="T105" fmla="*/ 159 h 1232"/>
              <a:gd name="T106" fmla="*/ 412 w 587"/>
              <a:gd name="T107" fmla="*/ 134 h 1232"/>
              <a:gd name="T108" fmla="*/ 426 w 587"/>
              <a:gd name="T109" fmla="*/ 118 h 1232"/>
              <a:gd name="T110" fmla="*/ 441 w 587"/>
              <a:gd name="T111" fmla="*/ 106 h 1232"/>
              <a:gd name="T112" fmla="*/ 409 w 587"/>
              <a:gd name="T113" fmla="*/ 12 h 1232"/>
              <a:gd name="T114" fmla="*/ 383 w 587"/>
              <a:gd name="T115" fmla="*/ 2 h 1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587" h="1232">
                <a:moveTo>
                  <a:pt x="336" y="2"/>
                </a:moveTo>
                <a:lnTo>
                  <a:pt x="336" y="2"/>
                </a:lnTo>
                <a:lnTo>
                  <a:pt x="333" y="2"/>
                </a:lnTo>
                <a:lnTo>
                  <a:pt x="324" y="0"/>
                </a:lnTo>
                <a:lnTo>
                  <a:pt x="320" y="2"/>
                </a:lnTo>
                <a:lnTo>
                  <a:pt x="315" y="4"/>
                </a:lnTo>
                <a:lnTo>
                  <a:pt x="310" y="7"/>
                </a:lnTo>
                <a:lnTo>
                  <a:pt x="305" y="12"/>
                </a:lnTo>
                <a:lnTo>
                  <a:pt x="305" y="12"/>
                </a:lnTo>
                <a:lnTo>
                  <a:pt x="296" y="24"/>
                </a:lnTo>
                <a:lnTo>
                  <a:pt x="286" y="37"/>
                </a:lnTo>
                <a:lnTo>
                  <a:pt x="282" y="45"/>
                </a:lnTo>
                <a:lnTo>
                  <a:pt x="280" y="53"/>
                </a:lnTo>
                <a:lnTo>
                  <a:pt x="278" y="60"/>
                </a:lnTo>
                <a:lnTo>
                  <a:pt x="278" y="70"/>
                </a:lnTo>
                <a:lnTo>
                  <a:pt x="278" y="70"/>
                </a:lnTo>
                <a:lnTo>
                  <a:pt x="280" y="87"/>
                </a:lnTo>
                <a:lnTo>
                  <a:pt x="278" y="100"/>
                </a:lnTo>
                <a:lnTo>
                  <a:pt x="278" y="112"/>
                </a:lnTo>
                <a:lnTo>
                  <a:pt x="273" y="138"/>
                </a:lnTo>
                <a:lnTo>
                  <a:pt x="273" y="138"/>
                </a:lnTo>
                <a:lnTo>
                  <a:pt x="248" y="151"/>
                </a:lnTo>
                <a:lnTo>
                  <a:pt x="231" y="159"/>
                </a:lnTo>
                <a:lnTo>
                  <a:pt x="227" y="163"/>
                </a:lnTo>
                <a:lnTo>
                  <a:pt x="226" y="164"/>
                </a:lnTo>
                <a:lnTo>
                  <a:pt x="226" y="164"/>
                </a:lnTo>
                <a:lnTo>
                  <a:pt x="227" y="165"/>
                </a:lnTo>
                <a:lnTo>
                  <a:pt x="227" y="167"/>
                </a:lnTo>
                <a:lnTo>
                  <a:pt x="227" y="172"/>
                </a:lnTo>
                <a:lnTo>
                  <a:pt x="226" y="180"/>
                </a:lnTo>
                <a:lnTo>
                  <a:pt x="226" y="180"/>
                </a:lnTo>
                <a:lnTo>
                  <a:pt x="217" y="185"/>
                </a:lnTo>
                <a:lnTo>
                  <a:pt x="196" y="197"/>
                </a:lnTo>
                <a:lnTo>
                  <a:pt x="184" y="206"/>
                </a:lnTo>
                <a:lnTo>
                  <a:pt x="174" y="216"/>
                </a:lnTo>
                <a:lnTo>
                  <a:pt x="165" y="227"/>
                </a:lnTo>
                <a:lnTo>
                  <a:pt x="161" y="232"/>
                </a:lnTo>
                <a:lnTo>
                  <a:pt x="158" y="237"/>
                </a:lnTo>
                <a:lnTo>
                  <a:pt x="158" y="237"/>
                </a:lnTo>
                <a:lnTo>
                  <a:pt x="150" y="257"/>
                </a:lnTo>
                <a:lnTo>
                  <a:pt x="144" y="276"/>
                </a:lnTo>
                <a:lnTo>
                  <a:pt x="141" y="286"/>
                </a:lnTo>
                <a:lnTo>
                  <a:pt x="141" y="296"/>
                </a:lnTo>
                <a:lnTo>
                  <a:pt x="141" y="308"/>
                </a:lnTo>
                <a:lnTo>
                  <a:pt x="142" y="321"/>
                </a:lnTo>
                <a:lnTo>
                  <a:pt x="142" y="321"/>
                </a:lnTo>
                <a:lnTo>
                  <a:pt x="144" y="337"/>
                </a:lnTo>
                <a:lnTo>
                  <a:pt x="144" y="354"/>
                </a:lnTo>
                <a:lnTo>
                  <a:pt x="141" y="371"/>
                </a:lnTo>
                <a:lnTo>
                  <a:pt x="138" y="388"/>
                </a:lnTo>
                <a:lnTo>
                  <a:pt x="136" y="418"/>
                </a:lnTo>
                <a:lnTo>
                  <a:pt x="134" y="430"/>
                </a:lnTo>
                <a:lnTo>
                  <a:pt x="136" y="434"/>
                </a:lnTo>
                <a:lnTo>
                  <a:pt x="137" y="436"/>
                </a:lnTo>
                <a:lnTo>
                  <a:pt x="137" y="436"/>
                </a:lnTo>
                <a:lnTo>
                  <a:pt x="141" y="440"/>
                </a:lnTo>
                <a:lnTo>
                  <a:pt x="145" y="444"/>
                </a:lnTo>
                <a:lnTo>
                  <a:pt x="154" y="448"/>
                </a:lnTo>
                <a:lnTo>
                  <a:pt x="161" y="451"/>
                </a:lnTo>
                <a:lnTo>
                  <a:pt x="163" y="452"/>
                </a:lnTo>
                <a:lnTo>
                  <a:pt x="163" y="630"/>
                </a:lnTo>
                <a:lnTo>
                  <a:pt x="163" y="672"/>
                </a:lnTo>
                <a:lnTo>
                  <a:pt x="163" y="672"/>
                </a:lnTo>
                <a:lnTo>
                  <a:pt x="169" y="708"/>
                </a:lnTo>
                <a:lnTo>
                  <a:pt x="174" y="766"/>
                </a:lnTo>
                <a:lnTo>
                  <a:pt x="174" y="766"/>
                </a:lnTo>
                <a:lnTo>
                  <a:pt x="174" y="778"/>
                </a:lnTo>
                <a:lnTo>
                  <a:pt x="171" y="794"/>
                </a:lnTo>
                <a:lnTo>
                  <a:pt x="167" y="812"/>
                </a:lnTo>
                <a:lnTo>
                  <a:pt x="162" y="830"/>
                </a:lnTo>
                <a:lnTo>
                  <a:pt x="154" y="851"/>
                </a:lnTo>
                <a:lnTo>
                  <a:pt x="145" y="870"/>
                </a:lnTo>
                <a:lnTo>
                  <a:pt x="134" y="888"/>
                </a:lnTo>
                <a:lnTo>
                  <a:pt x="128" y="896"/>
                </a:lnTo>
                <a:lnTo>
                  <a:pt x="121" y="902"/>
                </a:lnTo>
                <a:lnTo>
                  <a:pt x="121" y="902"/>
                </a:lnTo>
                <a:lnTo>
                  <a:pt x="115" y="910"/>
                </a:lnTo>
                <a:lnTo>
                  <a:pt x="107" y="919"/>
                </a:lnTo>
                <a:lnTo>
                  <a:pt x="90" y="943"/>
                </a:lnTo>
                <a:lnTo>
                  <a:pt x="73" y="970"/>
                </a:lnTo>
                <a:lnTo>
                  <a:pt x="57" y="999"/>
                </a:lnTo>
                <a:lnTo>
                  <a:pt x="43" y="1028"/>
                </a:lnTo>
                <a:lnTo>
                  <a:pt x="31" y="1054"/>
                </a:lnTo>
                <a:lnTo>
                  <a:pt x="24" y="1074"/>
                </a:lnTo>
                <a:lnTo>
                  <a:pt x="22" y="1080"/>
                </a:lnTo>
                <a:lnTo>
                  <a:pt x="22" y="1086"/>
                </a:lnTo>
                <a:lnTo>
                  <a:pt x="22" y="1086"/>
                </a:lnTo>
                <a:lnTo>
                  <a:pt x="22" y="1103"/>
                </a:lnTo>
                <a:lnTo>
                  <a:pt x="21" y="1121"/>
                </a:lnTo>
                <a:lnTo>
                  <a:pt x="17" y="1139"/>
                </a:lnTo>
                <a:lnTo>
                  <a:pt x="14" y="1147"/>
                </a:lnTo>
                <a:lnTo>
                  <a:pt x="11" y="1154"/>
                </a:lnTo>
                <a:lnTo>
                  <a:pt x="11" y="1154"/>
                </a:lnTo>
                <a:lnTo>
                  <a:pt x="5" y="1164"/>
                </a:lnTo>
                <a:lnTo>
                  <a:pt x="1" y="1173"/>
                </a:lnTo>
                <a:lnTo>
                  <a:pt x="0" y="1180"/>
                </a:lnTo>
                <a:lnTo>
                  <a:pt x="0" y="1182"/>
                </a:lnTo>
                <a:lnTo>
                  <a:pt x="1" y="1185"/>
                </a:lnTo>
                <a:lnTo>
                  <a:pt x="1" y="1185"/>
                </a:lnTo>
                <a:lnTo>
                  <a:pt x="6" y="1189"/>
                </a:lnTo>
                <a:lnTo>
                  <a:pt x="14" y="1192"/>
                </a:lnTo>
                <a:lnTo>
                  <a:pt x="22" y="1195"/>
                </a:lnTo>
                <a:lnTo>
                  <a:pt x="38" y="1185"/>
                </a:lnTo>
                <a:lnTo>
                  <a:pt x="38" y="1185"/>
                </a:lnTo>
                <a:lnTo>
                  <a:pt x="38" y="1189"/>
                </a:lnTo>
                <a:lnTo>
                  <a:pt x="38" y="1198"/>
                </a:lnTo>
                <a:lnTo>
                  <a:pt x="39" y="1203"/>
                </a:lnTo>
                <a:lnTo>
                  <a:pt x="42" y="1209"/>
                </a:lnTo>
                <a:lnTo>
                  <a:pt x="47" y="1213"/>
                </a:lnTo>
                <a:lnTo>
                  <a:pt x="53" y="1216"/>
                </a:lnTo>
                <a:lnTo>
                  <a:pt x="53" y="1216"/>
                </a:lnTo>
                <a:lnTo>
                  <a:pt x="64" y="1219"/>
                </a:lnTo>
                <a:lnTo>
                  <a:pt x="77" y="1222"/>
                </a:lnTo>
                <a:lnTo>
                  <a:pt x="107" y="1224"/>
                </a:lnTo>
                <a:lnTo>
                  <a:pt x="121" y="1226"/>
                </a:lnTo>
                <a:lnTo>
                  <a:pt x="134" y="1226"/>
                </a:lnTo>
                <a:lnTo>
                  <a:pt x="144" y="1224"/>
                </a:lnTo>
                <a:lnTo>
                  <a:pt x="146" y="1223"/>
                </a:lnTo>
                <a:lnTo>
                  <a:pt x="148" y="1222"/>
                </a:lnTo>
                <a:lnTo>
                  <a:pt x="148" y="1222"/>
                </a:lnTo>
                <a:lnTo>
                  <a:pt x="148" y="1218"/>
                </a:lnTo>
                <a:lnTo>
                  <a:pt x="146" y="1214"/>
                </a:lnTo>
                <a:lnTo>
                  <a:pt x="141" y="1202"/>
                </a:lnTo>
                <a:lnTo>
                  <a:pt x="133" y="1192"/>
                </a:lnTo>
                <a:lnTo>
                  <a:pt x="127" y="1180"/>
                </a:lnTo>
                <a:lnTo>
                  <a:pt x="127" y="1180"/>
                </a:lnTo>
                <a:lnTo>
                  <a:pt x="121" y="1168"/>
                </a:lnTo>
                <a:lnTo>
                  <a:pt x="117" y="1155"/>
                </a:lnTo>
                <a:lnTo>
                  <a:pt x="115" y="1148"/>
                </a:lnTo>
                <a:lnTo>
                  <a:pt x="115" y="1142"/>
                </a:lnTo>
                <a:lnTo>
                  <a:pt x="115" y="1134"/>
                </a:lnTo>
                <a:lnTo>
                  <a:pt x="116" y="1127"/>
                </a:lnTo>
                <a:lnTo>
                  <a:pt x="116" y="1127"/>
                </a:lnTo>
                <a:lnTo>
                  <a:pt x="123" y="1099"/>
                </a:lnTo>
                <a:lnTo>
                  <a:pt x="127" y="1086"/>
                </a:lnTo>
                <a:lnTo>
                  <a:pt x="132" y="1070"/>
                </a:lnTo>
                <a:lnTo>
                  <a:pt x="132" y="1070"/>
                </a:lnTo>
                <a:lnTo>
                  <a:pt x="138" y="1057"/>
                </a:lnTo>
                <a:lnTo>
                  <a:pt x="151" y="1036"/>
                </a:lnTo>
                <a:lnTo>
                  <a:pt x="186" y="979"/>
                </a:lnTo>
                <a:lnTo>
                  <a:pt x="220" y="927"/>
                </a:lnTo>
                <a:lnTo>
                  <a:pt x="231" y="910"/>
                </a:lnTo>
                <a:lnTo>
                  <a:pt x="237" y="902"/>
                </a:lnTo>
                <a:lnTo>
                  <a:pt x="237" y="902"/>
                </a:lnTo>
                <a:lnTo>
                  <a:pt x="243" y="896"/>
                </a:lnTo>
                <a:lnTo>
                  <a:pt x="255" y="881"/>
                </a:lnTo>
                <a:lnTo>
                  <a:pt x="265" y="863"/>
                </a:lnTo>
                <a:lnTo>
                  <a:pt x="269" y="854"/>
                </a:lnTo>
                <a:lnTo>
                  <a:pt x="273" y="845"/>
                </a:lnTo>
                <a:lnTo>
                  <a:pt x="273" y="845"/>
                </a:lnTo>
                <a:lnTo>
                  <a:pt x="278" y="825"/>
                </a:lnTo>
                <a:lnTo>
                  <a:pt x="284" y="804"/>
                </a:lnTo>
                <a:lnTo>
                  <a:pt x="289" y="794"/>
                </a:lnTo>
                <a:lnTo>
                  <a:pt x="294" y="786"/>
                </a:lnTo>
                <a:lnTo>
                  <a:pt x="301" y="778"/>
                </a:lnTo>
                <a:lnTo>
                  <a:pt x="310" y="771"/>
                </a:lnTo>
                <a:lnTo>
                  <a:pt x="310" y="771"/>
                </a:lnTo>
                <a:lnTo>
                  <a:pt x="319" y="767"/>
                </a:lnTo>
                <a:lnTo>
                  <a:pt x="326" y="765"/>
                </a:lnTo>
                <a:lnTo>
                  <a:pt x="332" y="763"/>
                </a:lnTo>
                <a:lnTo>
                  <a:pt x="336" y="763"/>
                </a:lnTo>
                <a:lnTo>
                  <a:pt x="339" y="766"/>
                </a:lnTo>
                <a:lnTo>
                  <a:pt x="341" y="770"/>
                </a:lnTo>
                <a:lnTo>
                  <a:pt x="341" y="775"/>
                </a:lnTo>
                <a:lnTo>
                  <a:pt x="341" y="782"/>
                </a:lnTo>
                <a:lnTo>
                  <a:pt x="341" y="782"/>
                </a:lnTo>
                <a:lnTo>
                  <a:pt x="341" y="790"/>
                </a:lnTo>
                <a:lnTo>
                  <a:pt x="344" y="800"/>
                </a:lnTo>
                <a:lnTo>
                  <a:pt x="350" y="824"/>
                </a:lnTo>
                <a:lnTo>
                  <a:pt x="357" y="850"/>
                </a:lnTo>
                <a:lnTo>
                  <a:pt x="360" y="860"/>
                </a:lnTo>
                <a:lnTo>
                  <a:pt x="362" y="871"/>
                </a:lnTo>
                <a:lnTo>
                  <a:pt x="362" y="871"/>
                </a:lnTo>
                <a:lnTo>
                  <a:pt x="370" y="914"/>
                </a:lnTo>
                <a:lnTo>
                  <a:pt x="374" y="947"/>
                </a:lnTo>
                <a:lnTo>
                  <a:pt x="378" y="997"/>
                </a:lnTo>
                <a:lnTo>
                  <a:pt x="378" y="997"/>
                </a:lnTo>
                <a:lnTo>
                  <a:pt x="379" y="1025"/>
                </a:lnTo>
                <a:lnTo>
                  <a:pt x="383" y="1054"/>
                </a:lnTo>
                <a:lnTo>
                  <a:pt x="390" y="1105"/>
                </a:lnTo>
                <a:lnTo>
                  <a:pt x="399" y="1159"/>
                </a:lnTo>
                <a:lnTo>
                  <a:pt x="399" y="1159"/>
                </a:lnTo>
                <a:lnTo>
                  <a:pt x="396" y="1171"/>
                </a:lnTo>
                <a:lnTo>
                  <a:pt x="395" y="1180"/>
                </a:lnTo>
                <a:lnTo>
                  <a:pt x="392" y="1190"/>
                </a:lnTo>
                <a:lnTo>
                  <a:pt x="394" y="1202"/>
                </a:lnTo>
                <a:lnTo>
                  <a:pt x="395" y="1213"/>
                </a:lnTo>
                <a:lnTo>
                  <a:pt x="398" y="1218"/>
                </a:lnTo>
                <a:lnTo>
                  <a:pt x="400" y="1222"/>
                </a:lnTo>
                <a:lnTo>
                  <a:pt x="404" y="1224"/>
                </a:lnTo>
                <a:lnTo>
                  <a:pt x="409" y="1227"/>
                </a:lnTo>
                <a:lnTo>
                  <a:pt x="409" y="1227"/>
                </a:lnTo>
                <a:lnTo>
                  <a:pt x="416" y="1228"/>
                </a:lnTo>
                <a:lnTo>
                  <a:pt x="425" y="1230"/>
                </a:lnTo>
                <a:lnTo>
                  <a:pt x="449" y="1232"/>
                </a:lnTo>
                <a:lnTo>
                  <a:pt x="477" y="1232"/>
                </a:lnTo>
                <a:lnTo>
                  <a:pt x="509" y="1232"/>
                </a:lnTo>
                <a:lnTo>
                  <a:pt x="538" y="1231"/>
                </a:lnTo>
                <a:lnTo>
                  <a:pt x="563" y="1228"/>
                </a:lnTo>
                <a:lnTo>
                  <a:pt x="580" y="1226"/>
                </a:lnTo>
                <a:lnTo>
                  <a:pt x="585" y="1223"/>
                </a:lnTo>
                <a:lnTo>
                  <a:pt x="587" y="1222"/>
                </a:lnTo>
                <a:lnTo>
                  <a:pt x="587" y="1222"/>
                </a:lnTo>
                <a:lnTo>
                  <a:pt x="587" y="1219"/>
                </a:lnTo>
                <a:lnTo>
                  <a:pt x="586" y="1218"/>
                </a:lnTo>
                <a:lnTo>
                  <a:pt x="580" y="1213"/>
                </a:lnTo>
                <a:lnTo>
                  <a:pt x="557" y="1203"/>
                </a:lnTo>
                <a:lnTo>
                  <a:pt x="544" y="1198"/>
                </a:lnTo>
                <a:lnTo>
                  <a:pt x="532" y="1192"/>
                </a:lnTo>
                <a:lnTo>
                  <a:pt x="523" y="1186"/>
                </a:lnTo>
                <a:lnTo>
                  <a:pt x="521" y="1182"/>
                </a:lnTo>
                <a:lnTo>
                  <a:pt x="519" y="1180"/>
                </a:lnTo>
                <a:lnTo>
                  <a:pt x="519" y="1180"/>
                </a:lnTo>
                <a:lnTo>
                  <a:pt x="515" y="1173"/>
                </a:lnTo>
                <a:lnTo>
                  <a:pt x="510" y="1165"/>
                </a:lnTo>
                <a:lnTo>
                  <a:pt x="497" y="1150"/>
                </a:lnTo>
                <a:lnTo>
                  <a:pt x="483" y="1138"/>
                </a:lnTo>
                <a:lnTo>
                  <a:pt x="477" y="1133"/>
                </a:lnTo>
                <a:lnTo>
                  <a:pt x="488" y="1127"/>
                </a:lnTo>
                <a:lnTo>
                  <a:pt x="488" y="1127"/>
                </a:lnTo>
                <a:lnTo>
                  <a:pt x="491" y="1092"/>
                </a:lnTo>
                <a:lnTo>
                  <a:pt x="492" y="1063"/>
                </a:lnTo>
                <a:lnTo>
                  <a:pt x="493" y="1038"/>
                </a:lnTo>
                <a:lnTo>
                  <a:pt x="493" y="1038"/>
                </a:lnTo>
                <a:lnTo>
                  <a:pt x="491" y="994"/>
                </a:lnTo>
                <a:lnTo>
                  <a:pt x="484" y="919"/>
                </a:lnTo>
                <a:lnTo>
                  <a:pt x="477" y="849"/>
                </a:lnTo>
                <a:lnTo>
                  <a:pt x="474" y="825"/>
                </a:lnTo>
                <a:lnTo>
                  <a:pt x="472" y="813"/>
                </a:lnTo>
                <a:lnTo>
                  <a:pt x="472" y="813"/>
                </a:lnTo>
                <a:lnTo>
                  <a:pt x="470" y="794"/>
                </a:lnTo>
                <a:lnTo>
                  <a:pt x="466" y="762"/>
                </a:lnTo>
                <a:lnTo>
                  <a:pt x="462" y="719"/>
                </a:lnTo>
                <a:lnTo>
                  <a:pt x="436" y="656"/>
                </a:lnTo>
                <a:lnTo>
                  <a:pt x="457" y="640"/>
                </a:lnTo>
                <a:lnTo>
                  <a:pt x="457" y="640"/>
                </a:lnTo>
                <a:lnTo>
                  <a:pt x="449" y="605"/>
                </a:lnTo>
                <a:lnTo>
                  <a:pt x="441" y="567"/>
                </a:lnTo>
                <a:lnTo>
                  <a:pt x="441" y="567"/>
                </a:lnTo>
                <a:lnTo>
                  <a:pt x="441" y="562"/>
                </a:lnTo>
                <a:lnTo>
                  <a:pt x="445" y="551"/>
                </a:lnTo>
                <a:lnTo>
                  <a:pt x="447" y="538"/>
                </a:lnTo>
                <a:lnTo>
                  <a:pt x="451" y="525"/>
                </a:lnTo>
                <a:lnTo>
                  <a:pt x="451" y="525"/>
                </a:lnTo>
                <a:lnTo>
                  <a:pt x="453" y="516"/>
                </a:lnTo>
                <a:lnTo>
                  <a:pt x="453" y="503"/>
                </a:lnTo>
                <a:lnTo>
                  <a:pt x="453" y="472"/>
                </a:lnTo>
                <a:lnTo>
                  <a:pt x="451" y="431"/>
                </a:lnTo>
                <a:lnTo>
                  <a:pt x="535" y="405"/>
                </a:lnTo>
                <a:lnTo>
                  <a:pt x="561" y="373"/>
                </a:lnTo>
                <a:lnTo>
                  <a:pt x="551" y="368"/>
                </a:lnTo>
                <a:lnTo>
                  <a:pt x="425" y="394"/>
                </a:lnTo>
                <a:lnTo>
                  <a:pt x="425" y="394"/>
                </a:lnTo>
                <a:lnTo>
                  <a:pt x="428" y="355"/>
                </a:lnTo>
                <a:lnTo>
                  <a:pt x="429" y="326"/>
                </a:lnTo>
                <a:lnTo>
                  <a:pt x="430" y="311"/>
                </a:lnTo>
                <a:lnTo>
                  <a:pt x="430" y="311"/>
                </a:lnTo>
                <a:lnTo>
                  <a:pt x="432" y="300"/>
                </a:lnTo>
                <a:lnTo>
                  <a:pt x="432" y="284"/>
                </a:lnTo>
                <a:lnTo>
                  <a:pt x="432" y="269"/>
                </a:lnTo>
                <a:lnTo>
                  <a:pt x="430" y="258"/>
                </a:lnTo>
                <a:lnTo>
                  <a:pt x="430" y="258"/>
                </a:lnTo>
                <a:lnTo>
                  <a:pt x="415" y="185"/>
                </a:lnTo>
                <a:lnTo>
                  <a:pt x="399" y="159"/>
                </a:lnTo>
                <a:lnTo>
                  <a:pt x="399" y="159"/>
                </a:lnTo>
                <a:lnTo>
                  <a:pt x="403" y="150"/>
                </a:lnTo>
                <a:lnTo>
                  <a:pt x="407" y="143"/>
                </a:lnTo>
                <a:lnTo>
                  <a:pt x="409" y="138"/>
                </a:lnTo>
                <a:lnTo>
                  <a:pt x="409" y="138"/>
                </a:lnTo>
                <a:lnTo>
                  <a:pt x="412" y="134"/>
                </a:lnTo>
                <a:lnTo>
                  <a:pt x="413" y="129"/>
                </a:lnTo>
                <a:lnTo>
                  <a:pt x="415" y="122"/>
                </a:lnTo>
                <a:lnTo>
                  <a:pt x="415" y="122"/>
                </a:lnTo>
                <a:lnTo>
                  <a:pt x="419" y="121"/>
                </a:lnTo>
                <a:lnTo>
                  <a:pt x="426" y="118"/>
                </a:lnTo>
                <a:lnTo>
                  <a:pt x="430" y="117"/>
                </a:lnTo>
                <a:lnTo>
                  <a:pt x="436" y="114"/>
                </a:lnTo>
                <a:lnTo>
                  <a:pt x="438" y="110"/>
                </a:lnTo>
                <a:lnTo>
                  <a:pt x="441" y="106"/>
                </a:lnTo>
                <a:lnTo>
                  <a:pt x="441" y="106"/>
                </a:lnTo>
                <a:lnTo>
                  <a:pt x="443" y="96"/>
                </a:lnTo>
                <a:lnTo>
                  <a:pt x="445" y="84"/>
                </a:lnTo>
                <a:lnTo>
                  <a:pt x="446" y="70"/>
                </a:lnTo>
                <a:lnTo>
                  <a:pt x="415" y="33"/>
                </a:lnTo>
                <a:lnTo>
                  <a:pt x="409" y="12"/>
                </a:lnTo>
                <a:lnTo>
                  <a:pt x="409" y="12"/>
                </a:lnTo>
                <a:lnTo>
                  <a:pt x="400" y="7"/>
                </a:lnTo>
                <a:lnTo>
                  <a:pt x="391" y="4"/>
                </a:lnTo>
                <a:lnTo>
                  <a:pt x="383" y="2"/>
                </a:lnTo>
                <a:lnTo>
                  <a:pt x="383" y="2"/>
                </a:lnTo>
                <a:lnTo>
                  <a:pt x="377" y="0"/>
                </a:lnTo>
                <a:lnTo>
                  <a:pt x="371" y="2"/>
                </a:lnTo>
                <a:lnTo>
                  <a:pt x="368" y="2"/>
                </a:lnTo>
                <a:lnTo>
                  <a:pt x="336" y="2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" name="Freeform 7"/>
          <p:cNvSpPr>
            <a:spLocks noEditPoints="1"/>
          </p:cNvSpPr>
          <p:nvPr/>
        </p:nvSpPr>
        <p:spPr bwMode="auto">
          <a:xfrm>
            <a:off x="4507786" y="2708919"/>
            <a:ext cx="801816" cy="1675009"/>
          </a:xfrm>
          <a:custGeom>
            <a:avLst/>
            <a:gdLst>
              <a:gd name="T0" fmla="*/ 469 w 1011"/>
              <a:gd name="T1" fmla="*/ 68 h 2112"/>
              <a:gd name="T2" fmla="*/ 450 w 1011"/>
              <a:gd name="T3" fmla="*/ 138 h 2112"/>
              <a:gd name="T4" fmla="*/ 491 w 1011"/>
              <a:gd name="T5" fmla="*/ 275 h 2112"/>
              <a:gd name="T6" fmla="*/ 536 w 1011"/>
              <a:gd name="T7" fmla="*/ 347 h 2112"/>
              <a:gd name="T8" fmla="*/ 554 w 1011"/>
              <a:gd name="T9" fmla="*/ 391 h 2112"/>
              <a:gd name="T10" fmla="*/ 481 w 1011"/>
              <a:gd name="T11" fmla="*/ 502 h 2112"/>
              <a:gd name="T12" fmla="*/ 434 w 1011"/>
              <a:gd name="T13" fmla="*/ 613 h 2112"/>
              <a:gd name="T14" fmla="*/ 378 w 1011"/>
              <a:gd name="T15" fmla="*/ 606 h 2112"/>
              <a:gd name="T16" fmla="*/ 168 w 1011"/>
              <a:gd name="T17" fmla="*/ 527 h 2112"/>
              <a:gd name="T18" fmla="*/ 247 w 1011"/>
              <a:gd name="T19" fmla="*/ 608 h 2112"/>
              <a:gd name="T20" fmla="*/ 241 w 1011"/>
              <a:gd name="T21" fmla="*/ 629 h 2112"/>
              <a:gd name="T22" fmla="*/ 304 w 1011"/>
              <a:gd name="T23" fmla="*/ 717 h 2112"/>
              <a:gd name="T24" fmla="*/ 385 w 1011"/>
              <a:gd name="T25" fmla="*/ 795 h 2112"/>
              <a:gd name="T26" fmla="*/ 389 w 1011"/>
              <a:gd name="T27" fmla="*/ 890 h 2112"/>
              <a:gd name="T28" fmla="*/ 372 w 1011"/>
              <a:gd name="T29" fmla="*/ 938 h 2112"/>
              <a:gd name="T30" fmla="*/ 264 w 1011"/>
              <a:gd name="T31" fmla="*/ 1126 h 2112"/>
              <a:gd name="T32" fmla="*/ 204 w 1011"/>
              <a:gd name="T33" fmla="*/ 1225 h 2112"/>
              <a:gd name="T34" fmla="*/ 263 w 1011"/>
              <a:gd name="T35" fmla="*/ 1379 h 2112"/>
              <a:gd name="T36" fmla="*/ 263 w 1011"/>
              <a:gd name="T37" fmla="*/ 1705 h 2112"/>
              <a:gd name="T38" fmla="*/ 184 w 1011"/>
              <a:gd name="T39" fmla="*/ 1921 h 2112"/>
              <a:gd name="T40" fmla="*/ 168 w 1011"/>
              <a:gd name="T41" fmla="*/ 1941 h 2112"/>
              <a:gd name="T42" fmla="*/ 57 w 1011"/>
              <a:gd name="T43" fmla="*/ 1952 h 2112"/>
              <a:gd name="T44" fmla="*/ 8 w 1011"/>
              <a:gd name="T45" fmla="*/ 1956 h 2112"/>
              <a:gd name="T46" fmla="*/ 13 w 1011"/>
              <a:gd name="T47" fmla="*/ 2003 h 2112"/>
              <a:gd name="T48" fmla="*/ 189 w 1011"/>
              <a:gd name="T49" fmla="*/ 2085 h 2112"/>
              <a:gd name="T50" fmla="*/ 256 w 1011"/>
              <a:gd name="T51" fmla="*/ 2104 h 2112"/>
              <a:gd name="T52" fmla="*/ 300 w 1011"/>
              <a:gd name="T53" fmla="*/ 2048 h 2112"/>
              <a:gd name="T54" fmla="*/ 327 w 1011"/>
              <a:gd name="T55" fmla="*/ 1888 h 2112"/>
              <a:gd name="T56" fmla="*/ 424 w 1011"/>
              <a:gd name="T57" fmla="*/ 1705 h 2112"/>
              <a:gd name="T58" fmla="*/ 453 w 1011"/>
              <a:gd name="T59" fmla="*/ 1582 h 2112"/>
              <a:gd name="T60" fmla="*/ 510 w 1011"/>
              <a:gd name="T61" fmla="*/ 1470 h 2112"/>
              <a:gd name="T62" fmla="*/ 632 w 1011"/>
              <a:gd name="T63" fmla="*/ 1349 h 2112"/>
              <a:gd name="T64" fmla="*/ 805 w 1011"/>
              <a:gd name="T65" fmla="*/ 1807 h 2112"/>
              <a:gd name="T66" fmla="*/ 806 w 1011"/>
              <a:gd name="T67" fmla="*/ 1936 h 2112"/>
              <a:gd name="T68" fmla="*/ 756 w 1011"/>
              <a:gd name="T69" fmla="*/ 2035 h 2112"/>
              <a:gd name="T70" fmla="*/ 671 w 1011"/>
              <a:gd name="T71" fmla="*/ 2064 h 2112"/>
              <a:gd name="T72" fmla="*/ 666 w 1011"/>
              <a:gd name="T73" fmla="*/ 2093 h 2112"/>
              <a:gd name="T74" fmla="*/ 857 w 1011"/>
              <a:gd name="T75" fmla="*/ 2106 h 2112"/>
              <a:gd name="T76" fmla="*/ 973 w 1011"/>
              <a:gd name="T77" fmla="*/ 2106 h 2112"/>
              <a:gd name="T78" fmla="*/ 981 w 1011"/>
              <a:gd name="T79" fmla="*/ 2050 h 2112"/>
              <a:gd name="T80" fmla="*/ 935 w 1011"/>
              <a:gd name="T81" fmla="*/ 1963 h 2112"/>
              <a:gd name="T82" fmla="*/ 930 w 1011"/>
              <a:gd name="T83" fmla="*/ 1735 h 2112"/>
              <a:gd name="T84" fmla="*/ 885 w 1011"/>
              <a:gd name="T85" fmla="*/ 1560 h 2112"/>
              <a:gd name="T86" fmla="*/ 855 w 1011"/>
              <a:gd name="T87" fmla="*/ 1372 h 2112"/>
              <a:gd name="T88" fmla="*/ 973 w 1011"/>
              <a:gd name="T89" fmla="*/ 1264 h 2112"/>
              <a:gd name="T90" fmla="*/ 937 w 1011"/>
              <a:gd name="T91" fmla="*/ 1177 h 2112"/>
              <a:gd name="T92" fmla="*/ 969 w 1011"/>
              <a:gd name="T93" fmla="*/ 1132 h 2112"/>
              <a:gd name="T94" fmla="*/ 1011 w 1011"/>
              <a:gd name="T95" fmla="*/ 1053 h 2112"/>
              <a:gd name="T96" fmla="*/ 991 w 1011"/>
              <a:gd name="T97" fmla="*/ 1017 h 2112"/>
              <a:gd name="T98" fmla="*/ 917 w 1011"/>
              <a:gd name="T99" fmla="*/ 654 h 2112"/>
              <a:gd name="T100" fmla="*/ 929 w 1011"/>
              <a:gd name="T101" fmla="*/ 606 h 2112"/>
              <a:gd name="T102" fmla="*/ 956 w 1011"/>
              <a:gd name="T103" fmla="*/ 523 h 2112"/>
              <a:gd name="T104" fmla="*/ 884 w 1011"/>
              <a:gd name="T105" fmla="*/ 412 h 2112"/>
              <a:gd name="T106" fmla="*/ 850 w 1011"/>
              <a:gd name="T107" fmla="*/ 365 h 2112"/>
              <a:gd name="T108" fmla="*/ 842 w 1011"/>
              <a:gd name="T109" fmla="*/ 347 h 2112"/>
              <a:gd name="T110" fmla="*/ 846 w 1011"/>
              <a:gd name="T111" fmla="*/ 328 h 2112"/>
              <a:gd name="T112" fmla="*/ 801 w 1011"/>
              <a:gd name="T113" fmla="*/ 154 h 2112"/>
              <a:gd name="T114" fmla="*/ 697 w 1011"/>
              <a:gd name="T115" fmla="*/ 29 h 2112"/>
              <a:gd name="T116" fmla="*/ 602 w 1011"/>
              <a:gd name="T117" fmla="*/ 2 h 2112"/>
              <a:gd name="T118" fmla="*/ 521 w 1011"/>
              <a:gd name="T119" fmla="*/ 34 h 2112"/>
              <a:gd name="T120" fmla="*/ 390 w 1011"/>
              <a:gd name="T121" fmla="*/ 661 h 2112"/>
              <a:gd name="T122" fmla="*/ 424 w 1011"/>
              <a:gd name="T123" fmla="*/ 666 h 2112"/>
              <a:gd name="T124" fmla="*/ 398 w 1011"/>
              <a:gd name="T125" fmla="*/ 685 h 2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011" h="2112">
                <a:moveTo>
                  <a:pt x="521" y="34"/>
                </a:moveTo>
                <a:lnTo>
                  <a:pt x="521" y="34"/>
                </a:lnTo>
                <a:lnTo>
                  <a:pt x="505" y="41"/>
                </a:lnTo>
                <a:lnTo>
                  <a:pt x="491" y="48"/>
                </a:lnTo>
                <a:lnTo>
                  <a:pt x="486" y="52"/>
                </a:lnTo>
                <a:lnTo>
                  <a:pt x="481" y="55"/>
                </a:lnTo>
                <a:lnTo>
                  <a:pt x="481" y="55"/>
                </a:lnTo>
                <a:lnTo>
                  <a:pt x="469" y="68"/>
                </a:lnTo>
                <a:lnTo>
                  <a:pt x="462" y="78"/>
                </a:lnTo>
                <a:lnTo>
                  <a:pt x="460" y="85"/>
                </a:lnTo>
                <a:lnTo>
                  <a:pt x="457" y="92"/>
                </a:lnTo>
                <a:lnTo>
                  <a:pt x="457" y="92"/>
                </a:lnTo>
                <a:lnTo>
                  <a:pt x="454" y="107"/>
                </a:lnTo>
                <a:lnTo>
                  <a:pt x="450" y="120"/>
                </a:lnTo>
                <a:lnTo>
                  <a:pt x="450" y="134"/>
                </a:lnTo>
                <a:lnTo>
                  <a:pt x="450" y="138"/>
                </a:lnTo>
                <a:lnTo>
                  <a:pt x="451" y="143"/>
                </a:lnTo>
                <a:lnTo>
                  <a:pt x="451" y="143"/>
                </a:lnTo>
                <a:lnTo>
                  <a:pt x="465" y="171"/>
                </a:lnTo>
                <a:lnTo>
                  <a:pt x="476" y="189"/>
                </a:lnTo>
                <a:lnTo>
                  <a:pt x="476" y="189"/>
                </a:lnTo>
                <a:lnTo>
                  <a:pt x="481" y="221"/>
                </a:lnTo>
                <a:lnTo>
                  <a:pt x="491" y="275"/>
                </a:lnTo>
                <a:lnTo>
                  <a:pt x="491" y="275"/>
                </a:lnTo>
                <a:lnTo>
                  <a:pt x="494" y="284"/>
                </a:lnTo>
                <a:lnTo>
                  <a:pt x="498" y="296"/>
                </a:lnTo>
                <a:lnTo>
                  <a:pt x="503" y="307"/>
                </a:lnTo>
                <a:lnTo>
                  <a:pt x="510" y="318"/>
                </a:lnTo>
                <a:lnTo>
                  <a:pt x="516" y="328"/>
                </a:lnTo>
                <a:lnTo>
                  <a:pt x="522" y="337"/>
                </a:lnTo>
                <a:lnTo>
                  <a:pt x="531" y="343"/>
                </a:lnTo>
                <a:lnTo>
                  <a:pt x="536" y="347"/>
                </a:lnTo>
                <a:lnTo>
                  <a:pt x="536" y="347"/>
                </a:lnTo>
                <a:lnTo>
                  <a:pt x="550" y="351"/>
                </a:lnTo>
                <a:lnTo>
                  <a:pt x="562" y="352"/>
                </a:lnTo>
                <a:lnTo>
                  <a:pt x="573" y="354"/>
                </a:lnTo>
                <a:lnTo>
                  <a:pt x="600" y="356"/>
                </a:lnTo>
                <a:lnTo>
                  <a:pt x="600" y="356"/>
                </a:lnTo>
                <a:lnTo>
                  <a:pt x="574" y="374"/>
                </a:lnTo>
                <a:lnTo>
                  <a:pt x="554" y="391"/>
                </a:lnTo>
                <a:lnTo>
                  <a:pt x="546" y="397"/>
                </a:lnTo>
                <a:lnTo>
                  <a:pt x="540" y="406"/>
                </a:lnTo>
                <a:lnTo>
                  <a:pt x="540" y="406"/>
                </a:lnTo>
                <a:lnTo>
                  <a:pt x="518" y="438"/>
                </a:lnTo>
                <a:lnTo>
                  <a:pt x="494" y="475"/>
                </a:lnTo>
                <a:lnTo>
                  <a:pt x="494" y="475"/>
                </a:lnTo>
                <a:lnTo>
                  <a:pt x="488" y="486"/>
                </a:lnTo>
                <a:lnTo>
                  <a:pt x="481" y="502"/>
                </a:lnTo>
                <a:lnTo>
                  <a:pt x="466" y="542"/>
                </a:lnTo>
                <a:lnTo>
                  <a:pt x="451" y="594"/>
                </a:lnTo>
                <a:lnTo>
                  <a:pt x="451" y="594"/>
                </a:lnTo>
                <a:lnTo>
                  <a:pt x="445" y="603"/>
                </a:lnTo>
                <a:lnTo>
                  <a:pt x="439" y="610"/>
                </a:lnTo>
                <a:lnTo>
                  <a:pt x="436" y="612"/>
                </a:lnTo>
                <a:lnTo>
                  <a:pt x="436" y="612"/>
                </a:lnTo>
                <a:lnTo>
                  <a:pt x="434" y="613"/>
                </a:lnTo>
                <a:lnTo>
                  <a:pt x="427" y="616"/>
                </a:lnTo>
                <a:lnTo>
                  <a:pt x="420" y="620"/>
                </a:lnTo>
                <a:lnTo>
                  <a:pt x="416" y="621"/>
                </a:lnTo>
                <a:lnTo>
                  <a:pt x="412" y="621"/>
                </a:lnTo>
                <a:lnTo>
                  <a:pt x="412" y="621"/>
                </a:lnTo>
                <a:lnTo>
                  <a:pt x="400" y="620"/>
                </a:lnTo>
                <a:lnTo>
                  <a:pt x="394" y="621"/>
                </a:lnTo>
                <a:lnTo>
                  <a:pt x="378" y="606"/>
                </a:lnTo>
                <a:lnTo>
                  <a:pt x="345" y="584"/>
                </a:lnTo>
                <a:lnTo>
                  <a:pt x="311" y="567"/>
                </a:lnTo>
                <a:lnTo>
                  <a:pt x="223" y="518"/>
                </a:lnTo>
                <a:lnTo>
                  <a:pt x="223" y="518"/>
                </a:lnTo>
                <a:lnTo>
                  <a:pt x="196" y="522"/>
                </a:lnTo>
                <a:lnTo>
                  <a:pt x="178" y="524"/>
                </a:lnTo>
                <a:lnTo>
                  <a:pt x="168" y="527"/>
                </a:lnTo>
                <a:lnTo>
                  <a:pt x="168" y="527"/>
                </a:lnTo>
                <a:lnTo>
                  <a:pt x="163" y="533"/>
                </a:lnTo>
                <a:lnTo>
                  <a:pt x="162" y="535"/>
                </a:lnTo>
                <a:lnTo>
                  <a:pt x="172" y="548"/>
                </a:lnTo>
                <a:lnTo>
                  <a:pt x="238" y="587"/>
                </a:lnTo>
                <a:lnTo>
                  <a:pt x="238" y="587"/>
                </a:lnTo>
                <a:lnTo>
                  <a:pt x="244" y="602"/>
                </a:lnTo>
                <a:lnTo>
                  <a:pt x="244" y="602"/>
                </a:lnTo>
                <a:lnTo>
                  <a:pt x="247" y="608"/>
                </a:lnTo>
                <a:lnTo>
                  <a:pt x="248" y="612"/>
                </a:lnTo>
                <a:lnTo>
                  <a:pt x="247" y="619"/>
                </a:lnTo>
                <a:lnTo>
                  <a:pt x="247" y="619"/>
                </a:lnTo>
                <a:lnTo>
                  <a:pt x="247" y="621"/>
                </a:lnTo>
                <a:lnTo>
                  <a:pt x="244" y="624"/>
                </a:lnTo>
                <a:lnTo>
                  <a:pt x="241" y="627"/>
                </a:lnTo>
                <a:lnTo>
                  <a:pt x="241" y="628"/>
                </a:lnTo>
                <a:lnTo>
                  <a:pt x="241" y="629"/>
                </a:lnTo>
                <a:lnTo>
                  <a:pt x="247" y="634"/>
                </a:lnTo>
                <a:lnTo>
                  <a:pt x="247" y="634"/>
                </a:lnTo>
                <a:lnTo>
                  <a:pt x="253" y="639"/>
                </a:lnTo>
                <a:lnTo>
                  <a:pt x="260" y="647"/>
                </a:lnTo>
                <a:lnTo>
                  <a:pt x="278" y="673"/>
                </a:lnTo>
                <a:lnTo>
                  <a:pt x="303" y="713"/>
                </a:lnTo>
                <a:lnTo>
                  <a:pt x="303" y="713"/>
                </a:lnTo>
                <a:lnTo>
                  <a:pt x="304" y="717"/>
                </a:lnTo>
                <a:lnTo>
                  <a:pt x="304" y="722"/>
                </a:lnTo>
                <a:lnTo>
                  <a:pt x="307" y="737"/>
                </a:lnTo>
                <a:lnTo>
                  <a:pt x="308" y="745"/>
                </a:lnTo>
                <a:lnTo>
                  <a:pt x="311" y="754"/>
                </a:lnTo>
                <a:lnTo>
                  <a:pt x="315" y="759"/>
                </a:lnTo>
                <a:lnTo>
                  <a:pt x="320" y="765"/>
                </a:lnTo>
                <a:lnTo>
                  <a:pt x="320" y="765"/>
                </a:lnTo>
                <a:lnTo>
                  <a:pt x="385" y="795"/>
                </a:lnTo>
                <a:lnTo>
                  <a:pt x="385" y="795"/>
                </a:lnTo>
                <a:lnTo>
                  <a:pt x="430" y="822"/>
                </a:lnTo>
                <a:lnTo>
                  <a:pt x="427" y="864"/>
                </a:lnTo>
                <a:lnTo>
                  <a:pt x="427" y="864"/>
                </a:lnTo>
                <a:lnTo>
                  <a:pt x="420" y="868"/>
                </a:lnTo>
                <a:lnTo>
                  <a:pt x="405" y="877"/>
                </a:lnTo>
                <a:lnTo>
                  <a:pt x="397" y="883"/>
                </a:lnTo>
                <a:lnTo>
                  <a:pt x="389" y="890"/>
                </a:lnTo>
                <a:lnTo>
                  <a:pt x="382" y="897"/>
                </a:lnTo>
                <a:lnTo>
                  <a:pt x="378" y="904"/>
                </a:lnTo>
                <a:lnTo>
                  <a:pt x="378" y="904"/>
                </a:lnTo>
                <a:lnTo>
                  <a:pt x="375" y="917"/>
                </a:lnTo>
                <a:lnTo>
                  <a:pt x="374" y="927"/>
                </a:lnTo>
                <a:lnTo>
                  <a:pt x="374" y="934"/>
                </a:lnTo>
                <a:lnTo>
                  <a:pt x="372" y="938"/>
                </a:lnTo>
                <a:lnTo>
                  <a:pt x="372" y="938"/>
                </a:lnTo>
                <a:lnTo>
                  <a:pt x="335" y="998"/>
                </a:lnTo>
                <a:lnTo>
                  <a:pt x="311" y="1042"/>
                </a:lnTo>
                <a:lnTo>
                  <a:pt x="303" y="1057"/>
                </a:lnTo>
                <a:lnTo>
                  <a:pt x="299" y="1065"/>
                </a:lnTo>
                <a:lnTo>
                  <a:pt x="299" y="1065"/>
                </a:lnTo>
                <a:lnTo>
                  <a:pt x="296" y="1073"/>
                </a:lnTo>
                <a:lnTo>
                  <a:pt x="288" y="1087"/>
                </a:lnTo>
                <a:lnTo>
                  <a:pt x="264" y="1126"/>
                </a:lnTo>
                <a:lnTo>
                  <a:pt x="238" y="1165"/>
                </a:lnTo>
                <a:lnTo>
                  <a:pt x="223" y="1188"/>
                </a:lnTo>
                <a:lnTo>
                  <a:pt x="223" y="1188"/>
                </a:lnTo>
                <a:lnTo>
                  <a:pt x="215" y="1197"/>
                </a:lnTo>
                <a:lnTo>
                  <a:pt x="208" y="1208"/>
                </a:lnTo>
                <a:lnTo>
                  <a:pt x="206" y="1214"/>
                </a:lnTo>
                <a:lnTo>
                  <a:pt x="204" y="1219"/>
                </a:lnTo>
                <a:lnTo>
                  <a:pt x="204" y="1225"/>
                </a:lnTo>
                <a:lnTo>
                  <a:pt x="204" y="1230"/>
                </a:lnTo>
                <a:lnTo>
                  <a:pt x="204" y="1230"/>
                </a:lnTo>
                <a:lnTo>
                  <a:pt x="214" y="1259"/>
                </a:lnTo>
                <a:lnTo>
                  <a:pt x="230" y="1308"/>
                </a:lnTo>
                <a:lnTo>
                  <a:pt x="249" y="1356"/>
                </a:lnTo>
                <a:lnTo>
                  <a:pt x="258" y="1372"/>
                </a:lnTo>
                <a:lnTo>
                  <a:pt x="260" y="1376"/>
                </a:lnTo>
                <a:lnTo>
                  <a:pt x="263" y="1379"/>
                </a:lnTo>
                <a:lnTo>
                  <a:pt x="263" y="1379"/>
                </a:lnTo>
                <a:lnTo>
                  <a:pt x="277" y="1387"/>
                </a:lnTo>
                <a:lnTo>
                  <a:pt x="299" y="1399"/>
                </a:lnTo>
                <a:lnTo>
                  <a:pt x="326" y="1416"/>
                </a:lnTo>
                <a:lnTo>
                  <a:pt x="326" y="1416"/>
                </a:lnTo>
                <a:lnTo>
                  <a:pt x="274" y="1656"/>
                </a:lnTo>
                <a:lnTo>
                  <a:pt x="274" y="1656"/>
                </a:lnTo>
                <a:lnTo>
                  <a:pt x="263" y="1705"/>
                </a:lnTo>
                <a:lnTo>
                  <a:pt x="243" y="1783"/>
                </a:lnTo>
                <a:lnTo>
                  <a:pt x="221" y="1858"/>
                </a:lnTo>
                <a:lnTo>
                  <a:pt x="211" y="1884"/>
                </a:lnTo>
                <a:lnTo>
                  <a:pt x="207" y="1893"/>
                </a:lnTo>
                <a:lnTo>
                  <a:pt x="204" y="1899"/>
                </a:lnTo>
                <a:lnTo>
                  <a:pt x="204" y="1899"/>
                </a:lnTo>
                <a:lnTo>
                  <a:pt x="193" y="1913"/>
                </a:lnTo>
                <a:lnTo>
                  <a:pt x="184" y="1921"/>
                </a:lnTo>
                <a:lnTo>
                  <a:pt x="177" y="1928"/>
                </a:lnTo>
                <a:lnTo>
                  <a:pt x="176" y="1930"/>
                </a:lnTo>
                <a:lnTo>
                  <a:pt x="174" y="1933"/>
                </a:lnTo>
                <a:lnTo>
                  <a:pt x="174" y="1933"/>
                </a:lnTo>
                <a:lnTo>
                  <a:pt x="173" y="1937"/>
                </a:lnTo>
                <a:lnTo>
                  <a:pt x="170" y="1940"/>
                </a:lnTo>
                <a:lnTo>
                  <a:pt x="168" y="1941"/>
                </a:lnTo>
                <a:lnTo>
                  <a:pt x="168" y="1941"/>
                </a:lnTo>
                <a:lnTo>
                  <a:pt x="135" y="1952"/>
                </a:lnTo>
                <a:lnTo>
                  <a:pt x="109" y="1959"/>
                </a:lnTo>
                <a:lnTo>
                  <a:pt x="98" y="1962"/>
                </a:lnTo>
                <a:lnTo>
                  <a:pt x="88" y="1963"/>
                </a:lnTo>
                <a:lnTo>
                  <a:pt x="88" y="1963"/>
                </a:lnTo>
                <a:lnTo>
                  <a:pt x="82" y="1962"/>
                </a:lnTo>
                <a:lnTo>
                  <a:pt x="73" y="1960"/>
                </a:lnTo>
                <a:lnTo>
                  <a:pt x="57" y="1952"/>
                </a:lnTo>
                <a:lnTo>
                  <a:pt x="47" y="1948"/>
                </a:lnTo>
                <a:lnTo>
                  <a:pt x="39" y="1945"/>
                </a:lnTo>
                <a:lnTo>
                  <a:pt x="32" y="1944"/>
                </a:lnTo>
                <a:lnTo>
                  <a:pt x="26" y="1945"/>
                </a:lnTo>
                <a:lnTo>
                  <a:pt x="26" y="1945"/>
                </a:lnTo>
                <a:lnTo>
                  <a:pt x="19" y="1948"/>
                </a:lnTo>
                <a:lnTo>
                  <a:pt x="13" y="1952"/>
                </a:lnTo>
                <a:lnTo>
                  <a:pt x="8" y="1956"/>
                </a:lnTo>
                <a:lnTo>
                  <a:pt x="4" y="1963"/>
                </a:lnTo>
                <a:lnTo>
                  <a:pt x="0" y="1970"/>
                </a:lnTo>
                <a:lnTo>
                  <a:pt x="0" y="1977"/>
                </a:lnTo>
                <a:lnTo>
                  <a:pt x="0" y="1985"/>
                </a:lnTo>
                <a:lnTo>
                  <a:pt x="4" y="1993"/>
                </a:lnTo>
                <a:lnTo>
                  <a:pt x="4" y="1993"/>
                </a:lnTo>
                <a:lnTo>
                  <a:pt x="8" y="1999"/>
                </a:lnTo>
                <a:lnTo>
                  <a:pt x="13" y="2003"/>
                </a:lnTo>
                <a:lnTo>
                  <a:pt x="30" y="2015"/>
                </a:lnTo>
                <a:lnTo>
                  <a:pt x="53" y="2027"/>
                </a:lnTo>
                <a:lnTo>
                  <a:pt x="77" y="2039"/>
                </a:lnTo>
                <a:lnTo>
                  <a:pt x="122" y="2060"/>
                </a:lnTo>
                <a:lnTo>
                  <a:pt x="147" y="2070"/>
                </a:lnTo>
                <a:lnTo>
                  <a:pt x="147" y="2070"/>
                </a:lnTo>
                <a:lnTo>
                  <a:pt x="168" y="2076"/>
                </a:lnTo>
                <a:lnTo>
                  <a:pt x="189" y="2085"/>
                </a:lnTo>
                <a:lnTo>
                  <a:pt x="189" y="2085"/>
                </a:lnTo>
                <a:lnTo>
                  <a:pt x="192" y="2087"/>
                </a:lnTo>
                <a:lnTo>
                  <a:pt x="193" y="2087"/>
                </a:lnTo>
                <a:lnTo>
                  <a:pt x="207" y="2094"/>
                </a:lnTo>
                <a:lnTo>
                  <a:pt x="207" y="2094"/>
                </a:lnTo>
                <a:lnTo>
                  <a:pt x="218" y="2097"/>
                </a:lnTo>
                <a:lnTo>
                  <a:pt x="229" y="2100"/>
                </a:lnTo>
                <a:lnTo>
                  <a:pt x="256" y="2104"/>
                </a:lnTo>
                <a:lnTo>
                  <a:pt x="281" y="2106"/>
                </a:lnTo>
                <a:lnTo>
                  <a:pt x="296" y="2106"/>
                </a:lnTo>
                <a:lnTo>
                  <a:pt x="296" y="2106"/>
                </a:lnTo>
                <a:lnTo>
                  <a:pt x="299" y="2105"/>
                </a:lnTo>
                <a:lnTo>
                  <a:pt x="300" y="2101"/>
                </a:lnTo>
                <a:lnTo>
                  <a:pt x="301" y="2087"/>
                </a:lnTo>
                <a:lnTo>
                  <a:pt x="301" y="2070"/>
                </a:lnTo>
                <a:lnTo>
                  <a:pt x="300" y="2048"/>
                </a:lnTo>
                <a:lnTo>
                  <a:pt x="297" y="2005"/>
                </a:lnTo>
                <a:lnTo>
                  <a:pt x="296" y="1990"/>
                </a:lnTo>
                <a:lnTo>
                  <a:pt x="296" y="1981"/>
                </a:lnTo>
                <a:lnTo>
                  <a:pt x="296" y="1981"/>
                </a:lnTo>
                <a:lnTo>
                  <a:pt x="300" y="1963"/>
                </a:lnTo>
                <a:lnTo>
                  <a:pt x="311" y="1929"/>
                </a:lnTo>
                <a:lnTo>
                  <a:pt x="318" y="1908"/>
                </a:lnTo>
                <a:lnTo>
                  <a:pt x="327" y="1888"/>
                </a:lnTo>
                <a:lnTo>
                  <a:pt x="338" y="1868"/>
                </a:lnTo>
                <a:lnTo>
                  <a:pt x="350" y="1847"/>
                </a:lnTo>
                <a:lnTo>
                  <a:pt x="350" y="1847"/>
                </a:lnTo>
                <a:lnTo>
                  <a:pt x="365" y="1825"/>
                </a:lnTo>
                <a:lnTo>
                  <a:pt x="380" y="1798"/>
                </a:lnTo>
                <a:lnTo>
                  <a:pt x="397" y="1766"/>
                </a:lnTo>
                <a:lnTo>
                  <a:pt x="410" y="1735"/>
                </a:lnTo>
                <a:lnTo>
                  <a:pt x="424" y="1705"/>
                </a:lnTo>
                <a:lnTo>
                  <a:pt x="434" y="1680"/>
                </a:lnTo>
                <a:lnTo>
                  <a:pt x="440" y="1661"/>
                </a:lnTo>
                <a:lnTo>
                  <a:pt x="442" y="1653"/>
                </a:lnTo>
                <a:lnTo>
                  <a:pt x="442" y="1653"/>
                </a:lnTo>
                <a:lnTo>
                  <a:pt x="442" y="1637"/>
                </a:lnTo>
                <a:lnTo>
                  <a:pt x="446" y="1611"/>
                </a:lnTo>
                <a:lnTo>
                  <a:pt x="449" y="1596"/>
                </a:lnTo>
                <a:lnTo>
                  <a:pt x="453" y="1582"/>
                </a:lnTo>
                <a:lnTo>
                  <a:pt x="458" y="1569"/>
                </a:lnTo>
                <a:lnTo>
                  <a:pt x="464" y="1559"/>
                </a:lnTo>
                <a:lnTo>
                  <a:pt x="464" y="1559"/>
                </a:lnTo>
                <a:lnTo>
                  <a:pt x="471" y="1548"/>
                </a:lnTo>
                <a:lnTo>
                  <a:pt x="476" y="1536"/>
                </a:lnTo>
                <a:lnTo>
                  <a:pt x="490" y="1509"/>
                </a:lnTo>
                <a:lnTo>
                  <a:pt x="503" y="1481"/>
                </a:lnTo>
                <a:lnTo>
                  <a:pt x="510" y="1470"/>
                </a:lnTo>
                <a:lnTo>
                  <a:pt x="516" y="1461"/>
                </a:lnTo>
                <a:lnTo>
                  <a:pt x="516" y="1461"/>
                </a:lnTo>
                <a:lnTo>
                  <a:pt x="536" y="1436"/>
                </a:lnTo>
                <a:lnTo>
                  <a:pt x="566" y="1399"/>
                </a:lnTo>
                <a:lnTo>
                  <a:pt x="607" y="1352"/>
                </a:lnTo>
                <a:lnTo>
                  <a:pt x="622" y="1349"/>
                </a:lnTo>
                <a:lnTo>
                  <a:pt x="632" y="1349"/>
                </a:lnTo>
                <a:lnTo>
                  <a:pt x="632" y="1349"/>
                </a:lnTo>
                <a:lnTo>
                  <a:pt x="685" y="1459"/>
                </a:lnTo>
                <a:lnTo>
                  <a:pt x="746" y="1589"/>
                </a:lnTo>
                <a:lnTo>
                  <a:pt x="746" y="1589"/>
                </a:lnTo>
                <a:lnTo>
                  <a:pt x="753" y="1605"/>
                </a:lnTo>
                <a:lnTo>
                  <a:pt x="761" y="1631"/>
                </a:lnTo>
                <a:lnTo>
                  <a:pt x="780" y="1702"/>
                </a:lnTo>
                <a:lnTo>
                  <a:pt x="798" y="1777"/>
                </a:lnTo>
                <a:lnTo>
                  <a:pt x="805" y="1807"/>
                </a:lnTo>
                <a:lnTo>
                  <a:pt x="808" y="1829"/>
                </a:lnTo>
                <a:lnTo>
                  <a:pt x="808" y="1829"/>
                </a:lnTo>
                <a:lnTo>
                  <a:pt x="809" y="1858"/>
                </a:lnTo>
                <a:lnTo>
                  <a:pt x="810" y="1881"/>
                </a:lnTo>
                <a:lnTo>
                  <a:pt x="809" y="1902"/>
                </a:lnTo>
                <a:lnTo>
                  <a:pt x="808" y="1918"/>
                </a:lnTo>
                <a:lnTo>
                  <a:pt x="808" y="1918"/>
                </a:lnTo>
                <a:lnTo>
                  <a:pt x="806" y="1936"/>
                </a:lnTo>
                <a:lnTo>
                  <a:pt x="805" y="1955"/>
                </a:lnTo>
                <a:lnTo>
                  <a:pt x="805" y="1973"/>
                </a:lnTo>
                <a:lnTo>
                  <a:pt x="805" y="1981"/>
                </a:lnTo>
                <a:lnTo>
                  <a:pt x="805" y="1981"/>
                </a:lnTo>
                <a:lnTo>
                  <a:pt x="797" y="1993"/>
                </a:lnTo>
                <a:lnTo>
                  <a:pt x="779" y="2014"/>
                </a:lnTo>
                <a:lnTo>
                  <a:pt x="767" y="2024"/>
                </a:lnTo>
                <a:lnTo>
                  <a:pt x="756" y="2035"/>
                </a:lnTo>
                <a:lnTo>
                  <a:pt x="743" y="2044"/>
                </a:lnTo>
                <a:lnTo>
                  <a:pt x="731" y="2048"/>
                </a:lnTo>
                <a:lnTo>
                  <a:pt x="731" y="2048"/>
                </a:lnTo>
                <a:lnTo>
                  <a:pt x="711" y="2053"/>
                </a:lnTo>
                <a:lnTo>
                  <a:pt x="693" y="2056"/>
                </a:lnTo>
                <a:lnTo>
                  <a:pt x="679" y="2059"/>
                </a:lnTo>
                <a:lnTo>
                  <a:pt x="675" y="2060"/>
                </a:lnTo>
                <a:lnTo>
                  <a:pt x="671" y="2064"/>
                </a:lnTo>
                <a:lnTo>
                  <a:pt x="671" y="2064"/>
                </a:lnTo>
                <a:lnTo>
                  <a:pt x="664" y="2071"/>
                </a:lnTo>
                <a:lnTo>
                  <a:pt x="660" y="2078"/>
                </a:lnTo>
                <a:lnTo>
                  <a:pt x="659" y="2083"/>
                </a:lnTo>
                <a:lnTo>
                  <a:pt x="660" y="2086"/>
                </a:lnTo>
                <a:lnTo>
                  <a:pt x="662" y="2087"/>
                </a:lnTo>
                <a:lnTo>
                  <a:pt x="662" y="2087"/>
                </a:lnTo>
                <a:lnTo>
                  <a:pt x="666" y="2093"/>
                </a:lnTo>
                <a:lnTo>
                  <a:pt x="674" y="2098"/>
                </a:lnTo>
                <a:lnTo>
                  <a:pt x="678" y="2100"/>
                </a:lnTo>
                <a:lnTo>
                  <a:pt x="685" y="2102"/>
                </a:lnTo>
                <a:lnTo>
                  <a:pt x="692" y="2102"/>
                </a:lnTo>
                <a:lnTo>
                  <a:pt x="701" y="2104"/>
                </a:lnTo>
                <a:lnTo>
                  <a:pt x="701" y="2104"/>
                </a:lnTo>
                <a:lnTo>
                  <a:pt x="783" y="2104"/>
                </a:lnTo>
                <a:lnTo>
                  <a:pt x="857" y="2106"/>
                </a:lnTo>
                <a:lnTo>
                  <a:pt x="857" y="2106"/>
                </a:lnTo>
                <a:lnTo>
                  <a:pt x="909" y="2110"/>
                </a:lnTo>
                <a:lnTo>
                  <a:pt x="926" y="2112"/>
                </a:lnTo>
                <a:lnTo>
                  <a:pt x="943" y="2112"/>
                </a:lnTo>
                <a:lnTo>
                  <a:pt x="956" y="2112"/>
                </a:lnTo>
                <a:lnTo>
                  <a:pt x="966" y="2109"/>
                </a:lnTo>
                <a:lnTo>
                  <a:pt x="966" y="2109"/>
                </a:lnTo>
                <a:lnTo>
                  <a:pt x="973" y="2106"/>
                </a:lnTo>
                <a:lnTo>
                  <a:pt x="977" y="2102"/>
                </a:lnTo>
                <a:lnTo>
                  <a:pt x="981" y="2098"/>
                </a:lnTo>
                <a:lnTo>
                  <a:pt x="982" y="2093"/>
                </a:lnTo>
                <a:lnTo>
                  <a:pt x="984" y="2083"/>
                </a:lnTo>
                <a:lnTo>
                  <a:pt x="984" y="2072"/>
                </a:lnTo>
                <a:lnTo>
                  <a:pt x="984" y="2072"/>
                </a:lnTo>
                <a:lnTo>
                  <a:pt x="984" y="2064"/>
                </a:lnTo>
                <a:lnTo>
                  <a:pt x="981" y="2050"/>
                </a:lnTo>
                <a:lnTo>
                  <a:pt x="973" y="2014"/>
                </a:lnTo>
                <a:lnTo>
                  <a:pt x="967" y="1994"/>
                </a:lnTo>
                <a:lnTo>
                  <a:pt x="962" y="1978"/>
                </a:lnTo>
                <a:lnTo>
                  <a:pt x="956" y="1967"/>
                </a:lnTo>
                <a:lnTo>
                  <a:pt x="954" y="1964"/>
                </a:lnTo>
                <a:lnTo>
                  <a:pt x="951" y="1963"/>
                </a:lnTo>
                <a:lnTo>
                  <a:pt x="951" y="1963"/>
                </a:lnTo>
                <a:lnTo>
                  <a:pt x="935" y="1963"/>
                </a:lnTo>
                <a:lnTo>
                  <a:pt x="929" y="1963"/>
                </a:lnTo>
                <a:lnTo>
                  <a:pt x="926" y="1963"/>
                </a:lnTo>
                <a:lnTo>
                  <a:pt x="926" y="1963"/>
                </a:lnTo>
                <a:lnTo>
                  <a:pt x="926" y="1877"/>
                </a:lnTo>
                <a:lnTo>
                  <a:pt x="926" y="1790"/>
                </a:lnTo>
                <a:lnTo>
                  <a:pt x="926" y="1790"/>
                </a:lnTo>
                <a:lnTo>
                  <a:pt x="928" y="1772"/>
                </a:lnTo>
                <a:lnTo>
                  <a:pt x="930" y="1735"/>
                </a:lnTo>
                <a:lnTo>
                  <a:pt x="930" y="1712"/>
                </a:lnTo>
                <a:lnTo>
                  <a:pt x="929" y="1689"/>
                </a:lnTo>
                <a:lnTo>
                  <a:pt x="926" y="1664"/>
                </a:lnTo>
                <a:lnTo>
                  <a:pt x="924" y="1653"/>
                </a:lnTo>
                <a:lnTo>
                  <a:pt x="921" y="1644"/>
                </a:lnTo>
                <a:lnTo>
                  <a:pt x="921" y="1644"/>
                </a:lnTo>
                <a:lnTo>
                  <a:pt x="903" y="1603"/>
                </a:lnTo>
                <a:lnTo>
                  <a:pt x="885" y="1560"/>
                </a:lnTo>
                <a:lnTo>
                  <a:pt x="877" y="1539"/>
                </a:lnTo>
                <a:lnTo>
                  <a:pt x="869" y="1518"/>
                </a:lnTo>
                <a:lnTo>
                  <a:pt x="864" y="1499"/>
                </a:lnTo>
                <a:lnTo>
                  <a:pt x="859" y="1480"/>
                </a:lnTo>
                <a:lnTo>
                  <a:pt x="859" y="1480"/>
                </a:lnTo>
                <a:lnTo>
                  <a:pt x="857" y="1458"/>
                </a:lnTo>
                <a:lnTo>
                  <a:pt x="855" y="1431"/>
                </a:lnTo>
                <a:lnTo>
                  <a:pt x="855" y="1372"/>
                </a:lnTo>
                <a:lnTo>
                  <a:pt x="857" y="1302"/>
                </a:lnTo>
                <a:lnTo>
                  <a:pt x="857" y="1302"/>
                </a:lnTo>
                <a:lnTo>
                  <a:pt x="911" y="1287"/>
                </a:lnTo>
                <a:lnTo>
                  <a:pt x="951" y="1275"/>
                </a:lnTo>
                <a:lnTo>
                  <a:pt x="965" y="1270"/>
                </a:lnTo>
                <a:lnTo>
                  <a:pt x="971" y="1266"/>
                </a:lnTo>
                <a:lnTo>
                  <a:pt x="971" y="1266"/>
                </a:lnTo>
                <a:lnTo>
                  <a:pt x="973" y="1264"/>
                </a:lnTo>
                <a:lnTo>
                  <a:pt x="973" y="1261"/>
                </a:lnTo>
                <a:lnTo>
                  <a:pt x="971" y="1255"/>
                </a:lnTo>
                <a:lnTo>
                  <a:pt x="967" y="1245"/>
                </a:lnTo>
                <a:lnTo>
                  <a:pt x="963" y="1234"/>
                </a:lnTo>
                <a:lnTo>
                  <a:pt x="941" y="1193"/>
                </a:lnTo>
                <a:lnTo>
                  <a:pt x="941" y="1193"/>
                </a:lnTo>
                <a:lnTo>
                  <a:pt x="939" y="1186"/>
                </a:lnTo>
                <a:lnTo>
                  <a:pt x="937" y="1177"/>
                </a:lnTo>
                <a:lnTo>
                  <a:pt x="935" y="1160"/>
                </a:lnTo>
                <a:lnTo>
                  <a:pt x="935" y="1147"/>
                </a:lnTo>
                <a:lnTo>
                  <a:pt x="936" y="1141"/>
                </a:lnTo>
                <a:lnTo>
                  <a:pt x="936" y="1141"/>
                </a:lnTo>
                <a:lnTo>
                  <a:pt x="950" y="1140"/>
                </a:lnTo>
                <a:lnTo>
                  <a:pt x="960" y="1137"/>
                </a:lnTo>
                <a:lnTo>
                  <a:pt x="965" y="1134"/>
                </a:lnTo>
                <a:lnTo>
                  <a:pt x="969" y="1132"/>
                </a:lnTo>
                <a:lnTo>
                  <a:pt x="969" y="1132"/>
                </a:lnTo>
                <a:lnTo>
                  <a:pt x="981" y="1118"/>
                </a:lnTo>
                <a:lnTo>
                  <a:pt x="989" y="1106"/>
                </a:lnTo>
                <a:lnTo>
                  <a:pt x="997" y="1092"/>
                </a:lnTo>
                <a:lnTo>
                  <a:pt x="1004" y="1079"/>
                </a:lnTo>
                <a:lnTo>
                  <a:pt x="1010" y="1065"/>
                </a:lnTo>
                <a:lnTo>
                  <a:pt x="1011" y="1058"/>
                </a:lnTo>
                <a:lnTo>
                  <a:pt x="1011" y="1053"/>
                </a:lnTo>
                <a:lnTo>
                  <a:pt x="1011" y="1048"/>
                </a:lnTo>
                <a:lnTo>
                  <a:pt x="1008" y="1044"/>
                </a:lnTo>
                <a:lnTo>
                  <a:pt x="1008" y="1044"/>
                </a:lnTo>
                <a:lnTo>
                  <a:pt x="1003" y="1036"/>
                </a:lnTo>
                <a:lnTo>
                  <a:pt x="1000" y="1033"/>
                </a:lnTo>
                <a:lnTo>
                  <a:pt x="997" y="1031"/>
                </a:lnTo>
                <a:lnTo>
                  <a:pt x="991" y="1017"/>
                </a:lnTo>
                <a:lnTo>
                  <a:pt x="991" y="1017"/>
                </a:lnTo>
                <a:lnTo>
                  <a:pt x="985" y="1003"/>
                </a:lnTo>
                <a:lnTo>
                  <a:pt x="980" y="986"/>
                </a:lnTo>
                <a:lnTo>
                  <a:pt x="967" y="941"/>
                </a:lnTo>
                <a:lnTo>
                  <a:pt x="958" y="896"/>
                </a:lnTo>
                <a:lnTo>
                  <a:pt x="951" y="859"/>
                </a:lnTo>
                <a:lnTo>
                  <a:pt x="951" y="859"/>
                </a:lnTo>
                <a:lnTo>
                  <a:pt x="933" y="755"/>
                </a:lnTo>
                <a:lnTo>
                  <a:pt x="917" y="654"/>
                </a:lnTo>
                <a:lnTo>
                  <a:pt x="917" y="654"/>
                </a:lnTo>
                <a:lnTo>
                  <a:pt x="915" y="635"/>
                </a:lnTo>
                <a:lnTo>
                  <a:pt x="915" y="629"/>
                </a:lnTo>
                <a:lnTo>
                  <a:pt x="917" y="624"/>
                </a:lnTo>
                <a:lnTo>
                  <a:pt x="918" y="620"/>
                </a:lnTo>
                <a:lnTo>
                  <a:pt x="921" y="617"/>
                </a:lnTo>
                <a:lnTo>
                  <a:pt x="929" y="606"/>
                </a:lnTo>
                <a:lnTo>
                  <a:pt x="929" y="606"/>
                </a:lnTo>
                <a:lnTo>
                  <a:pt x="941" y="590"/>
                </a:lnTo>
                <a:lnTo>
                  <a:pt x="947" y="580"/>
                </a:lnTo>
                <a:lnTo>
                  <a:pt x="952" y="569"/>
                </a:lnTo>
                <a:lnTo>
                  <a:pt x="955" y="558"/>
                </a:lnTo>
                <a:lnTo>
                  <a:pt x="958" y="548"/>
                </a:lnTo>
                <a:lnTo>
                  <a:pt x="959" y="535"/>
                </a:lnTo>
                <a:lnTo>
                  <a:pt x="956" y="523"/>
                </a:lnTo>
                <a:lnTo>
                  <a:pt x="956" y="523"/>
                </a:lnTo>
                <a:lnTo>
                  <a:pt x="952" y="511"/>
                </a:lnTo>
                <a:lnTo>
                  <a:pt x="945" y="497"/>
                </a:lnTo>
                <a:lnTo>
                  <a:pt x="939" y="482"/>
                </a:lnTo>
                <a:lnTo>
                  <a:pt x="929" y="468"/>
                </a:lnTo>
                <a:lnTo>
                  <a:pt x="911" y="442"/>
                </a:lnTo>
                <a:lnTo>
                  <a:pt x="899" y="426"/>
                </a:lnTo>
                <a:lnTo>
                  <a:pt x="899" y="426"/>
                </a:lnTo>
                <a:lnTo>
                  <a:pt x="884" y="412"/>
                </a:lnTo>
                <a:lnTo>
                  <a:pt x="864" y="395"/>
                </a:lnTo>
                <a:lnTo>
                  <a:pt x="835" y="371"/>
                </a:lnTo>
                <a:lnTo>
                  <a:pt x="835" y="371"/>
                </a:lnTo>
                <a:lnTo>
                  <a:pt x="820" y="359"/>
                </a:lnTo>
                <a:lnTo>
                  <a:pt x="820" y="359"/>
                </a:lnTo>
                <a:lnTo>
                  <a:pt x="835" y="363"/>
                </a:lnTo>
                <a:lnTo>
                  <a:pt x="846" y="366"/>
                </a:lnTo>
                <a:lnTo>
                  <a:pt x="850" y="365"/>
                </a:lnTo>
                <a:lnTo>
                  <a:pt x="850" y="363"/>
                </a:lnTo>
                <a:lnTo>
                  <a:pt x="850" y="362"/>
                </a:lnTo>
                <a:lnTo>
                  <a:pt x="850" y="362"/>
                </a:lnTo>
                <a:lnTo>
                  <a:pt x="849" y="356"/>
                </a:lnTo>
                <a:lnTo>
                  <a:pt x="844" y="352"/>
                </a:lnTo>
                <a:lnTo>
                  <a:pt x="842" y="350"/>
                </a:lnTo>
                <a:lnTo>
                  <a:pt x="842" y="347"/>
                </a:lnTo>
                <a:lnTo>
                  <a:pt x="842" y="347"/>
                </a:lnTo>
                <a:lnTo>
                  <a:pt x="844" y="347"/>
                </a:lnTo>
                <a:lnTo>
                  <a:pt x="851" y="346"/>
                </a:lnTo>
                <a:lnTo>
                  <a:pt x="858" y="346"/>
                </a:lnTo>
                <a:lnTo>
                  <a:pt x="859" y="346"/>
                </a:lnTo>
                <a:lnTo>
                  <a:pt x="859" y="344"/>
                </a:lnTo>
                <a:lnTo>
                  <a:pt x="859" y="344"/>
                </a:lnTo>
                <a:lnTo>
                  <a:pt x="851" y="335"/>
                </a:lnTo>
                <a:lnTo>
                  <a:pt x="846" y="328"/>
                </a:lnTo>
                <a:lnTo>
                  <a:pt x="842" y="320"/>
                </a:lnTo>
                <a:lnTo>
                  <a:pt x="842" y="320"/>
                </a:lnTo>
                <a:lnTo>
                  <a:pt x="836" y="298"/>
                </a:lnTo>
                <a:lnTo>
                  <a:pt x="828" y="258"/>
                </a:lnTo>
                <a:lnTo>
                  <a:pt x="820" y="214"/>
                </a:lnTo>
                <a:lnTo>
                  <a:pt x="810" y="180"/>
                </a:lnTo>
                <a:lnTo>
                  <a:pt x="810" y="180"/>
                </a:lnTo>
                <a:lnTo>
                  <a:pt x="801" y="154"/>
                </a:lnTo>
                <a:lnTo>
                  <a:pt x="790" y="130"/>
                </a:lnTo>
                <a:lnTo>
                  <a:pt x="778" y="108"/>
                </a:lnTo>
                <a:lnTo>
                  <a:pt x="765" y="89"/>
                </a:lnTo>
                <a:lnTo>
                  <a:pt x="765" y="89"/>
                </a:lnTo>
                <a:lnTo>
                  <a:pt x="757" y="79"/>
                </a:lnTo>
                <a:lnTo>
                  <a:pt x="748" y="70"/>
                </a:lnTo>
                <a:lnTo>
                  <a:pt x="723" y="48"/>
                </a:lnTo>
                <a:lnTo>
                  <a:pt x="697" y="29"/>
                </a:lnTo>
                <a:lnTo>
                  <a:pt x="674" y="15"/>
                </a:lnTo>
                <a:lnTo>
                  <a:pt x="674" y="15"/>
                </a:lnTo>
                <a:lnTo>
                  <a:pt x="657" y="7"/>
                </a:lnTo>
                <a:lnTo>
                  <a:pt x="645" y="3"/>
                </a:lnTo>
                <a:lnTo>
                  <a:pt x="632" y="0"/>
                </a:lnTo>
                <a:lnTo>
                  <a:pt x="612" y="0"/>
                </a:lnTo>
                <a:lnTo>
                  <a:pt x="612" y="0"/>
                </a:lnTo>
                <a:lnTo>
                  <a:pt x="602" y="2"/>
                </a:lnTo>
                <a:lnTo>
                  <a:pt x="589" y="3"/>
                </a:lnTo>
                <a:lnTo>
                  <a:pt x="567" y="8"/>
                </a:lnTo>
                <a:lnTo>
                  <a:pt x="550" y="14"/>
                </a:lnTo>
                <a:lnTo>
                  <a:pt x="543" y="15"/>
                </a:lnTo>
                <a:lnTo>
                  <a:pt x="543" y="15"/>
                </a:lnTo>
                <a:lnTo>
                  <a:pt x="539" y="18"/>
                </a:lnTo>
                <a:lnTo>
                  <a:pt x="532" y="25"/>
                </a:lnTo>
                <a:lnTo>
                  <a:pt x="521" y="34"/>
                </a:lnTo>
                <a:lnTo>
                  <a:pt x="521" y="34"/>
                </a:lnTo>
                <a:close/>
                <a:moveTo>
                  <a:pt x="365" y="642"/>
                </a:moveTo>
                <a:lnTo>
                  <a:pt x="385" y="646"/>
                </a:lnTo>
                <a:lnTo>
                  <a:pt x="385" y="646"/>
                </a:lnTo>
                <a:lnTo>
                  <a:pt x="387" y="651"/>
                </a:lnTo>
                <a:lnTo>
                  <a:pt x="390" y="657"/>
                </a:lnTo>
                <a:lnTo>
                  <a:pt x="390" y="661"/>
                </a:lnTo>
                <a:lnTo>
                  <a:pt x="390" y="661"/>
                </a:lnTo>
                <a:lnTo>
                  <a:pt x="391" y="664"/>
                </a:lnTo>
                <a:lnTo>
                  <a:pt x="395" y="665"/>
                </a:lnTo>
                <a:lnTo>
                  <a:pt x="409" y="669"/>
                </a:lnTo>
                <a:lnTo>
                  <a:pt x="409" y="669"/>
                </a:lnTo>
                <a:lnTo>
                  <a:pt x="415" y="670"/>
                </a:lnTo>
                <a:lnTo>
                  <a:pt x="420" y="669"/>
                </a:lnTo>
                <a:lnTo>
                  <a:pt x="424" y="666"/>
                </a:lnTo>
                <a:lnTo>
                  <a:pt x="424" y="666"/>
                </a:lnTo>
                <a:lnTo>
                  <a:pt x="420" y="677"/>
                </a:lnTo>
                <a:lnTo>
                  <a:pt x="415" y="685"/>
                </a:lnTo>
                <a:lnTo>
                  <a:pt x="412" y="689"/>
                </a:lnTo>
                <a:lnTo>
                  <a:pt x="409" y="691"/>
                </a:lnTo>
                <a:lnTo>
                  <a:pt x="409" y="691"/>
                </a:lnTo>
                <a:lnTo>
                  <a:pt x="406" y="691"/>
                </a:lnTo>
                <a:lnTo>
                  <a:pt x="404" y="689"/>
                </a:lnTo>
                <a:lnTo>
                  <a:pt x="398" y="685"/>
                </a:lnTo>
                <a:lnTo>
                  <a:pt x="391" y="677"/>
                </a:lnTo>
                <a:lnTo>
                  <a:pt x="385" y="668"/>
                </a:lnTo>
                <a:lnTo>
                  <a:pt x="371" y="650"/>
                </a:lnTo>
                <a:lnTo>
                  <a:pt x="365" y="642"/>
                </a:lnTo>
                <a:lnTo>
                  <a:pt x="365" y="642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5" name="Freeform 8"/>
          <p:cNvSpPr>
            <a:spLocks/>
          </p:cNvSpPr>
          <p:nvPr/>
        </p:nvSpPr>
        <p:spPr bwMode="auto">
          <a:xfrm>
            <a:off x="6465236" y="2708920"/>
            <a:ext cx="718749" cy="1710767"/>
          </a:xfrm>
          <a:custGeom>
            <a:avLst/>
            <a:gdLst>
              <a:gd name="T0" fmla="*/ 313 w 889"/>
              <a:gd name="T1" fmla="*/ 144 h 2116"/>
              <a:gd name="T2" fmla="*/ 347 w 889"/>
              <a:gd name="T3" fmla="*/ 193 h 2116"/>
              <a:gd name="T4" fmla="*/ 374 w 889"/>
              <a:gd name="T5" fmla="*/ 248 h 2116"/>
              <a:gd name="T6" fmla="*/ 380 w 889"/>
              <a:gd name="T7" fmla="*/ 298 h 2116"/>
              <a:gd name="T8" fmla="*/ 404 w 889"/>
              <a:gd name="T9" fmla="*/ 327 h 2116"/>
              <a:gd name="T10" fmla="*/ 430 w 889"/>
              <a:gd name="T11" fmla="*/ 359 h 2116"/>
              <a:gd name="T12" fmla="*/ 456 w 889"/>
              <a:gd name="T13" fmla="*/ 372 h 2116"/>
              <a:gd name="T14" fmla="*/ 419 w 889"/>
              <a:gd name="T15" fmla="*/ 474 h 2116"/>
              <a:gd name="T16" fmla="*/ 335 w 889"/>
              <a:gd name="T17" fmla="*/ 531 h 2116"/>
              <a:gd name="T18" fmla="*/ 276 w 889"/>
              <a:gd name="T19" fmla="*/ 488 h 2116"/>
              <a:gd name="T20" fmla="*/ 212 w 889"/>
              <a:gd name="T21" fmla="*/ 403 h 2116"/>
              <a:gd name="T22" fmla="*/ 157 w 889"/>
              <a:gd name="T23" fmla="*/ 362 h 2116"/>
              <a:gd name="T24" fmla="*/ 130 w 889"/>
              <a:gd name="T25" fmla="*/ 373 h 2116"/>
              <a:gd name="T26" fmla="*/ 161 w 889"/>
              <a:gd name="T27" fmla="*/ 418 h 2116"/>
              <a:gd name="T28" fmla="*/ 113 w 889"/>
              <a:gd name="T29" fmla="*/ 391 h 2116"/>
              <a:gd name="T30" fmla="*/ 161 w 889"/>
              <a:gd name="T31" fmla="*/ 455 h 2116"/>
              <a:gd name="T32" fmla="*/ 221 w 889"/>
              <a:gd name="T33" fmla="*/ 540 h 2116"/>
              <a:gd name="T34" fmla="*/ 206 w 889"/>
              <a:gd name="T35" fmla="*/ 574 h 2116"/>
              <a:gd name="T36" fmla="*/ 191 w 889"/>
              <a:gd name="T37" fmla="*/ 589 h 2116"/>
              <a:gd name="T38" fmla="*/ 120 w 889"/>
              <a:gd name="T39" fmla="*/ 530 h 2116"/>
              <a:gd name="T40" fmla="*/ 75 w 889"/>
              <a:gd name="T41" fmla="*/ 559 h 2116"/>
              <a:gd name="T42" fmla="*/ 168 w 889"/>
              <a:gd name="T43" fmla="*/ 650 h 2116"/>
              <a:gd name="T44" fmla="*/ 240 w 889"/>
              <a:gd name="T45" fmla="*/ 714 h 2116"/>
              <a:gd name="T46" fmla="*/ 270 w 889"/>
              <a:gd name="T47" fmla="*/ 770 h 2116"/>
              <a:gd name="T48" fmla="*/ 254 w 889"/>
              <a:gd name="T49" fmla="*/ 897 h 2116"/>
              <a:gd name="T50" fmla="*/ 191 w 889"/>
              <a:gd name="T51" fmla="*/ 1032 h 2116"/>
              <a:gd name="T52" fmla="*/ 88 w 889"/>
              <a:gd name="T53" fmla="*/ 1230 h 2116"/>
              <a:gd name="T54" fmla="*/ 251 w 889"/>
              <a:gd name="T55" fmla="*/ 1364 h 2116"/>
              <a:gd name="T56" fmla="*/ 268 w 889"/>
              <a:gd name="T57" fmla="*/ 1520 h 2116"/>
              <a:gd name="T58" fmla="*/ 249 w 889"/>
              <a:gd name="T59" fmla="*/ 1753 h 2116"/>
              <a:gd name="T60" fmla="*/ 179 w 889"/>
              <a:gd name="T61" fmla="*/ 1961 h 2116"/>
              <a:gd name="T62" fmla="*/ 75 w 889"/>
              <a:gd name="T63" fmla="*/ 2013 h 2116"/>
              <a:gd name="T64" fmla="*/ 2 w 889"/>
              <a:gd name="T65" fmla="*/ 2044 h 2116"/>
              <a:gd name="T66" fmla="*/ 137 w 889"/>
              <a:gd name="T67" fmla="*/ 2108 h 2116"/>
              <a:gd name="T68" fmla="*/ 328 w 889"/>
              <a:gd name="T69" fmla="*/ 2107 h 2116"/>
              <a:gd name="T70" fmla="*/ 306 w 889"/>
              <a:gd name="T71" fmla="*/ 2002 h 2116"/>
              <a:gd name="T72" fmla="*/ 377 w 889"/>
              <a:gd name="T73" fmla="*/ 1800 h 2116"/>
              <a:gd name="T74" fmla="*/ 501 w 889"/>
              <a:gd name="T75" fmla="*/ 1428 h 2116"/>
              <a:gd name="T76" fmla="*/ 695 w 889"/>
              <a:gd name="T77" fmla="*/ 1832 h 2116"/>
              <a:gd name="T78" fmla="*/ 677 w 889"/>
              <a:gd name="T79" fmla="*/ 1963 h 2116"/>
              <a:gd name="T80" fmla="*/ 573 w 889"/>
              <a:gd name="T81" fmla="*/ 2022 h 2116"/>
              <a:gd name="T82" fmla="*/ 545 w 889"/>
              <a:gd name="T83" fmla="*/ 2064 h 2116"/>
              <a:gd name="T84" fmla="*/ 784 w 889"/>
              <a:gd name="T85" fmla="*/ 2073 h 2116"/>
              <a:gd name="T86" fmla="*/ 889 w 889"/>
              <a:gd name="T87" fmla="*/ 2059 h 2116"/>
              <a:gd name="T88" fmla="*/ 842 w 889"/>
              <a:gd name="T89" fmla="*/ 1933 h 2116"/>
              <a:gd name="T90" fmla="*/ 779 w 889"/>
              <a:gd name="T91" fmla="*/ 1750 h 2116"/>
              <a:gd name="T92" fmla="*/ 678 w 889"/>
              <a:gd name="T93" fmla="*/ 1477 h 2116"/>
              <a:gd name="T94" fmla="*/ 744 w 889"/>
              <a:gd name="T95" fmla="*/ 1280 h 2116"/>
              <a:gd name="T96" fmla="*/ 724 w 889"/>
              <a:gd name="T97" fmla="*/ 1136 h 2116"/>
              <a:gd name="T98" fmla="*/ 807 w 889"/>
              <a:gd name="T99" fmla="*/ 1114 h 2116"/>
              <a:gd name="T100" fmla="*/ 815 w 889"/>
              <a:gd name="T101" fmla="*/ 990 h 2116"/>
              <a:gd name="T102" fmla="*/ 785 w 889"/>
              <a:gd name="T103" fmla="*/ 874 h 2116"/>
              <a:gd name="T104" fmla="*/ 769 w 889"/>
              <a:gd name="T105" fmla="*/ 658 h 2116"/>
              <a:gd name="T106" fmla="*/ 801 w 889"/>
              <a:gd name="T107" fmla="*/ 594 h 2116"/>
              <a:gd name="T108" fmla="*/ 797 w 889"/>
              <a:gd name="T109" fmla="*/ 512 h 2116"/>
              <a:gd name="T110" fmla="*/ 699 w 889"/>
              <a:gd name="T111" fmla="*/ 349 h 2116"/>
              <a:gd name="T112" fmla="*/ 711 w 889"/>
              <a:gd name="T113" fmla="*/ 283 h 2116"/>
              <a:gd name="T114" fmla="*/ 699 w 889"/>
              <a:gd name="T115" fmla="*/ 220 h 2116"/>
              <a:gd name="T116" fmla="*/ 674 w 889"/>
              <a:gd name="T117" fmla="*/ 126 h 2116"/>
              <a:gd name="T118" fmla="*/ 530 w 889"/>
              <a:gd name="T119" fmla="*/ 10 h 2116"/>
              <a:gd name="T120" fmla="*/ 430 w 889"/>
              <a:gd name="T121" fmla="*/ 13 h 2116"/>
              <a:gd name="T122" fmla="*/ 366 w 889"/>
              <a:gd name="T123" fmla="*/ 35 h 21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889" h="2116">
                <a:moveTo>
                  <a:pt x="347" y="44"/>
                </a:moveTo>
                <a:lnTo>
                  <a:pt x="347" y="44"/>
                </a:lnTo>
                <a:lnTo>
                  <a:pt x="343" y="47"/>
                </a:lnTo>
                <a:lnTo>
                  <a:pt x="339" y="52"/>
                </a:lnTo>
                <a:lnTo>
                  <a:pt x="330" y="65"/>
                </a:lnTo>
                <a:lnTo>
                  <a:pt x="324" y="78"/>
                </a:lnTo>
                <a:lnTo>
                  <a:pt x="318" y="95"/>
                </a:lnTo>
                <a:lnTo>
                  <a:pt x="314" y="112"/>
                </a:lnTo>
                <a:lnTo>
                  <a:pt x="313" y="129"/>
                </a:lnTo>
                <a:lnTo>
                  <a:pt x="313" y="144"/>
                </a:lnTo>
                <a:lnTo>
                  <a:pt x="314" y="151"/>
                </a:lnTo>
                <a:lnTo>
                  <a:pt x="315" y="156"/>
                </a:lnTo>
                <a:lnTo>
                  <a:pt x="315" y="156"/>
                </a:lnTo>
                <a:lnTo>
                  <a:pt x="321" y="166"/>
                </a:lnTo>
                <a:lnTo>
                  <a:pt x="325" y="174"/>
                </a:lnTo>
                <a:lnTo>
                  <a:pt x="330" y="181"/>
                </a:lnTo>
                <a:lnTo>
                  <a:pt x="336" y="185"/>
                </a:lnTo>
                <a:lnTo>
                  <a:pt x="343" y="192"/>
                </a:lnTo>
                <a:lnTo>
                  <a:pt x="347" y="193"/>
                </a:lnTo>
                <a:lnTo>
                  <a:pt x="347" y="193"/>
                </a:lnTo>
                <a:lnTo>
                  <a:pt x="345" y="193"/>
                </a:lnTo>
                <a:lnTo>
                  <a:pt x="345" y="194"/>
                </a:lnTo>
                <a:lnTo>
                  <a:pt x="350" y="200"/>
                </a:lnTo>
                <a:lnTo>
                  <a:pt x="359" y="211"/>
                </a:lnTo>
                <a:lnTo>
                  <a:pt x="359" y="211"/>
                </a:lnTo>
                <a:lnTo>
                  <a:pt x="365" y="219"/>
                </a:lnTo>
                <a:lnTo>
                  <a:pt x="369" y="226"/>
                </a:lnTo>
                <a:lnTo>
                  <a:pt x="371" y="233"/>
                </a:lnTo>
                <a:lnTo>
                  <a:pt x="373" y="238"/>
                </a:lnTo>
                <a:lnTo>
                  <a:pt x="374" y="248"/>
                </a:lnTo>
                <a:lnTo>
                  <a:pt x="374" y="253"/>
                </a:lnTo>
                <a:lnTo>
                  <a:pt x="374" y="253"/>
                </a:lnTo>
                <a:lnTo>
                  <a:pt x="371" y="263"/>
                </a:lnTo>
                <a:lnTo>
                  <a:pt x="367" y="275"/>
                </a:lnTo>
                <a:lnTo>
                  <a:pt x="366" y="280"/>
                </a:lnTo>
                <a:lnTo>
                  <a:pt x="365" y="286"/>
                </a:lnTo>
                <a:lnTo>
                  <a:pt x="366" y="291"/>
                </a:lnTo>
                <a:lnTo>
                  <a:pt x="367" y="293"/>
                </a:lnTo>
                <a:lnTo>
                  <a:pt x="367" y="293"/>
                </a:lnTo>
                <a:lnTo>
                  <a:pt x="380" y="298"/>
                </a:lnTo>
                <a:lnTo>
                  <a:pt x="386" y="299"/>
                </a:lnTo>
                <a:lnTo>
                  <a:pt x="386" y="299"/>
                </a:lnTo>
                <a:lnTo>
                  <a:pt x="386" y="298"/>
                </a:lnTo>
                <a:lnTo>
                  <a:pt x="388" y="298"/>
                </a:lnTo>
                <a:lnTo>
                  <a:pt x="392" y="301"/>
                </a:lnTo>
                <a:lnTo>
                  <a:pt x="399" y="309"/>
                </a:lnTo>
                <a:lnTo>
                  <a:pt x="399" y="309"/>
                </a:lnTo>
                <a:lnTo>
                  <a:pt x="401" y="313"/>
                </a:lnTo>
                <a:lnTo>
                  <a:pt x="403" y="319"/>
                </a:lnTo>
                <a:lnTo>
                  <a:pt x="404" y="327"/>
                </a:lnTo>
                <a:lnTo>
                  <a:pt x="406" y="334"/>
                </a:lnTo>
                <a:lnTo>
                  <a:pt x="406" y="336"/>
                </a:lnTo>
                <a:lnTo>
                  <a:pt x="407" y="339"/>
                </a:lnTo>
                <a:lnTo>
                  <a:pt x="407" y="339"/>
                </a:lnTo>
                <a:lnTo>
                  <a:pt x="412" y="344"/>
                </a:lnTo>
                <a:lnTo>
                  <a:pt x="418" y="349"/>
                </a:lnTo>
                <a:lnTo>
                  <a:pt x="429" y="357"/>
                </a:lnTo>
                <a:lnTo>
                  <a:pt x="429" y="357"/>
                </a:lnTo>
                <a:lnTo>
                  <a:pt x="430" y="358"/>
                </a:lnTo>
                <a:lnTo>
                  <a:pt x="430" y="359"/>
                </a:lnTo>
                <a:lnTo>
                  <a:pt x="429" y="362"/>
                </a:lnTo>
                <a:lnTo>
                  <a:pt x="430" y="364"/>
                </a:lnTo>
                <a:lnTo>
                  <a:pt x="431" y="365"/>
                </a:lnTo>
                <a:lnTo>
                  <a:pt x="441" y="366"/>
                </a:lnTo>
                <a:lnTo>
                  <a:pt x="441" y="366"/>
                </a:lnTo>
                <a:lnTo>
                  <a:pt x="451" y="368"/>
                </a:lnTo>
                <a:lnTo>
                  <a:pt x="455" y="370"/>
                </a:lnTo>
                <a:lnTo>
                  <a:pt x="456" y="372"/>
                </a:lnTo>
                <a:lnTo>
                  <a:pt x="456" y="372"/>
                </a:lnTo>
                <a:lnTo>
                  <a:pt x="456" y="372"/>
                </a:lnTo>
                <a:lnTo>
                  <a:pt x="445" y="391"/>
                </a:lnTo>
                <a:lnTo>
                  <a:pt x="436" y="407"/>
                </a:lnTo>
                <a:lnTo>
                  <a:pt x="429" y="424"/>
                </a:lnTo>
                <a:lnTo>
                  <a:pt x="429" y="424"/>
                </a:lnTo>
                <a:lnTo>
                  <a:pt x="426" y="437"/>
                </a:lnTo>
                <a:lnTo>
                  <a:pt x="425" y="447"/>
                </a:lnTo>
                <a:lnTo>
                  <a:pt x="425" y="455"/>
                </a:lnTo>
                <a:lnTo>
                  <a:pt x="422" y="466"/>
                </a:lnTo>
                <a:lnTo>
                  <a:pt x="422" y="466"/>
                </a:lnTo>
                <a:lnTo>
                  <a:pt x="419" y="474"/>
                </a:lnTo>
                <a:lnTo>
                  <a:pt x="415" y="482"/>
                </a:lnTo>
                <a:lnTo>
                  <a:pt x="401" y="501"/>
                </a:lnTo>
                <a:lnTo>
                  <a:pt x="388" y="518"/>
                </a:lnTo>
                <a:lnTo>
                  <a:pt x="380" y="530"/>
                </a:lnTo>
                <a:lnTo>
                  <a:pt x="380" y="530"/>
                </a:lnTo>
                <a:lnTo>
                  <a:pt x="375" y="538"/>
                </a:lnTo>
                <a:lnTo>
                  <a:pt x="370" y="544"/>
                </a:lnTo>
                <a:lnTo>
                  <a:pt x="365" y="549"/>
                </a:lnTo>
                <a:lnTo>
                  <a:pt x="365" y="549"/>
                </a:lnTo>
                <a:lnTo>
                  <a:pt x="335" y="531"/>
                </a:lnTo>
                <a:lnTo>
                  <a:pt x="313" y="519"/>
                </a:lnTo>
                <a:lnTo>
                  <a:pt x="306" y="515"/>
                </a:lnTo>
                <a:lnTo>
                  <a:pt x="303" y="512"/>
                </a:lnTo>
                <a:lnTo>
                  <a:pt x="303" y="512"/>
                </a:lnTo>
                <a:lnTo>
                  <a:pt x="299" y="508"/>
                </a:lnTo>
                <a:lnTo>
                  <a:pt x="291" y="501"/>
                </a:lnTo>
                <a:lnTo>
                  <a:pt x="281" y="493"/>
                </a:lnTo>
                <a:lnTo>
                  <a:pt x="279" y="491"/>
                </a:lnTo>
                <a:lnTo>
                  <a:pt x="276" y="488"/>
                </a:lnTo>
                <a:lnTo>
                  <a:pt x="276" y="488"/>
                </a:lnTo>
                <a:lnTo>
                  <a:pt x="273" y="482"/>
                </a:lnTo>
                <a:lnTo>
                  <a:pt x="266" y="476"/>
                </a:lnTo>
                <a:lnTo>
                  <a:pt x="258" y="466"/>
                </a:lnTo>
                <a:lnTo>
                  <a:pt x="251" y="458"/>
                </a:lnTo>
                <a:lnTo>
                  <a:pt x="251" y="458"/>
                </a:lnTo>
                <a:lnTo>
                  <a:pt x="243" y="445"/>
                </a:lnTo>
                <a:lnTo>
                  <a:pt x="231" y="429"/>
                </a:lnTo>
                <a:lnTo>
                  <a:pt x="219" y="413"/>
                </a:lnTo>
                <a:lnTo>
                  <a:pt x="214" y="407"/>
                </a:lnTo>
                <a:lnTo>
                  <a:pt x="212" y="403"/>
                </a:lnTo>
                <a:lnTo>
                  <a:pt x="212" y="403"/>
                </a:lnTo>
                <a:lnTo>
                  <a:pt x="210" y="399"/>
                </a:lnTo>
                <a:lnTo>
                  <a:pt x="206" y="392"/>
                </a:lnTo>
                <a:lnTo>
                  <a:pt x="194" y="379"/>
                </a:lnTo>
                <a:lnTo>
                  <a:pt x="180" y="366"/>
                </a:lnTo>
                <a:lnTo>
                  <a:pt x="175" y="362"/>
                </a:lnTo>
                <a:lnTo>
                  <a:pt x="169" y="359"/>
                </a:lnTo>
                <a:lnTo>
                  <a:pt x="169" y="359"/>
                </a:lnTo>
                <a:lnTo>
                  <a:pt x="163" y="361"/>
                </a:lnTo>
                <a:lnTo>
                  <a:pt x="157" y="362"/>
                </a:lnTo>
                <a:lnTo>
                  <a:pt x="152" y="366"/>
                </a:lnTo>
                <a:lnTo>
                  <a:pt x="152" y="366"/>
                </a:lnTo>
                <a:lnTo>
                  <a:pt x="143" y="362"/>
                </a:lnTo>
                <a:lnTo>
                  <a:pt x="137" y="361"/>
                </a:lnTo>
                <a:lnTo>
                  <a:pt x="133" y="361"/>
                </a:lnTo>
                <a:lnTo>
                  <a:pt x="130" y="364"/>
                </a:lnTo>
                <a:lnTo>
                  <a:pt x="130" y="364"/>
                </a:lnTo>
                <a:lnTo>
                  <a:pt x="128" y="365"/>
                </a:lnTo>
                <a:lnTo>
                  <a:pt x="128" y="368"/>
                </a:lnTo>
                <a:lnTo>
                  <a:pt x="130" y="373"/>
                </a:lnTo>
                <a:lnTo>
                  <a:pt x="134" y="377"/>
                </a:lnTo>
                <a:lnTo>
                  <a:pt x="139" y="381"/>
                </a:lnTo>
                <a:lnTo>
                  <a:pt x="139" y="381"/>
                </a:lnTo>
                <a:lnTo>
                  <a:pt x="153" y="395"/>
                </a:lnTo>
                <a:lnTo>
                  <a:pt x="160" y="402"/>
                </a:lnTo>
                <a:lnTo>
                  <a:pt x="164" y="406"/>
                </a:lnTo>
                <a:lnTo>
                  <a:pt x="164" y="406"/>
                </a:lnTo>
                <a:lnTo>
                  <a:pt x="164" y="409"/>
                </a:lnTo>
                <a:lnTo>
                  <a:pt x="163" y="413"/>
                </a:lnTo>
                <a:lnTo>
                  <a:pt x="161" y="418"/>
                </a:lnTo>
                <a:lnTo>
                  <a:pt x="161" y="418"/>
                </a:lnTo>
                <a:lnTo>
                  <a:pt x="148" y="405"/>
                </a:lnTo>
                <a:lnTo>
                  <a:pt x="137" y="396"/>
                </a:lnTo>
                <a:lnTo>
                  <a:pt x="130" y="391"/>
                </a:lnTo>
                <a:lnTo>
                  <a:pt x="130" y="391"/>
                </a:lnTo>
                <a:lnTo>
                  <a:pt x="124" y="390"/>
                </a:lnTo>
                <a:lnTo>
                  <a:pt x="119" y="388"/>
                </a:lnTo>
                <a:lnTo>
                  <a:pt x="116" y="388"/>
                </a:lnTo>
                <a:lnTo>
                  <a:pt x="115" y="390"/>
                </a:lnTo>
                <a:lnTo>
                  <a:pt x="113" y="391"/>
                </a:lnTo>
                <a:lnTo>
                  <a:pt x="115" y="394"/>
                </a:lnTo>
                <a:lnTo>
                  <a:pt x="115" y="394"/>
                </a:lnTo>
                <a:lnTo>
                  <a:pt x="120" y="402"/>
                </a:lnTo>
                <a:lnTo>
                  <a:pt x="128" y="411"/>
                </a:lnTo>
                <a:lnTo>
                  <a:pt x="145" y="426"/>
                </a:lnTo>
                <a:lnTo>
                  <a:pt x="145" y="426"/>
                </a:lnTo>
                <a:lnTo>
                  <a:pt x="150" y="433"/>
                </a:lnTo>
                <a:lnTo>
                  <a:pt x="154" y="440"/>
                </a:lnTo>
                <a:lnTo>
                  <a:pt x="161" y="455"/>
                </a:lnTo>
                <a:lnTo>
                  <a:pt x="161" y="455"/>
                </a:lnTo>
                <a:lnTo>
                  <a:pt x="167" y="467"/>
                </a:lnTo>
                <a:lnTo>
                  <a:pt x="175" y="486"/>
                </a:lnTo>
                <a:lnTo>
                  <a:pt x="180" y="497"/>
                </a:lnTo>
                <a:lnTo>
                  <a:pt x="186" y="507"/>
                </a:lnTo>
                <a:lnTo>
                  <a:pt x="193" y="515"/>
                </a:lnTo>
                <a:lnTo>
                  <a:pt x="201" y="522"/>
                </a:lnTo>
                <a:lnTo>
                  <a:pt x="201" y="522"/>
                </a:lnTo>
                <a:lnTo>
                  <a:pt x="212" y="530"/>
                </a:lnTo>
                <a:lnTo>
                  <a:pt x="219" y="536"/>
                </a:lnTo>
                <a:lnTo>
                  <a:pt x="221" y="540"/>
                </a:lnTo>
                <a:lnTo>
                  <a:pt x="221" y="540"/>
                </a:lnTo>
                <a:lnTo>
                  <a:pt x="219" y="540"/>
                </a:lnTo>
                <a:lnTo>
                  <a:pt x="212" y="540"/>
                </a:lnTo>
                <a:lnTo>
                  <a:pt x="208" y="541"/>
                </a:lnTo>
                <a:lnTo>
                  <a:pt x="205" y="542"/>
                </a:lnTo>
                <a:lnTo>
                  <a:pt x="204" y="545"/>
                </a:lnTo>
                <a:lnTo>
                  <a:pt x="204" y="549"/>
                </a:lnTo>
                <a:lnTo>
                  <a:pt x="204" y="549"/>
                </a:lnTo>
                <a:lnTo>
                  <a:pt x="206" y="563"/>
                </a:lnTo>
                <a:lnTo>
                  <a:pt x="206" y="574"/>
                </a:lnTo>
                <a:lnTo>
                  <a:pt x="206" y="574"/>
                </a:lnTo>
                <a:lnTo>
                  <a:pt x="208" y="586"/>
                </a:lnTo>
                <a:lnTo>
                  <a:pt x="209" y="594"/>
                </a:lnTo>
                <a:lnTo>
                  <a:pt x="221" y="609"/>
                </a:lnTo>
                <a:lnTo>
                  <a:pt x="221" y="609"/>
                </a:lnTo>
                <a:lnTo>
                  <a:pt x="208" y="601"/>
                </a:lnTo>
                <a:lnTo>
                  <a:pt x="198" y="594"/>
                </a:lnTo>
                <a:lnTo>
                  <a:pt x="194" y="592"/>
                </a:lnTo>
                <a:lnTo>
                  <a:pt x="191" y="589"/>
                </a:lnTo>
                <a:lnTo>
                  <a:pt x="191" y="589"/>
                </a:lnTo>
                <a:lnTo>
                  <a:pt x="183" y="575"/>
                </a:lnTo>
                <a:lnTo>
                  <a:pt x="179" y="568"/>
                </a:lnTo>
                <a:lnTo>
                  <a:pt x="176" y="564"/>
                </a:lnTo>
                <a:lnTo>
                  <a:pt x="176" y="564"/>
                </a:lnTo>
                <a:lnTo>
                  <a:pt x="171" y="562"/>
                </a:lnTo>
                <a:lnTo>
                  <a:pt x="165" y="560"/>
                </a:lnTo>
                <a:lnTo>
                  <a:pt x="157" y="557"/>
                </a:lnTo>
                <a:lnTo>
                  <a:pt x="157" y="557"/>
                </a:lnTo>
                <a:lnTo>
                  <a:pt x="135" y="541"/>
                </a:lnTo>
                <a:lnTo>
                  <a:pt x="120" y="530"/>
                </a:lnTo>
                <a:lnTo>
                  <a:pt x="112" y="525"/>
                </a:lnTo>
                <a:lnTo>
                  <a:pt x="112" y="525"/>
                </a:lnTo>
                <a:lnTo>
                  <a:pt x="105" y="529"/>
                </a:lnTo>
                <a:lnTo>
                  <a:pt x="93" y="537"/>
                </a:lnTo>
                <a:lnTo>
                  <a:pt x="81" y="548"/>
                </a:lnTo>
                <a:lnTo>
                  <a:pt x="77" y="552"/>
                </a:lnTo>
                <a:lnTo>
                  <a:pt x="75" y="555"/>
                </a:lnTo>
                <a:lnTo>
                  <a:pt x="75" y="555"/>
                </a:lnTo>
                <a:lnTo>
                  <a:pt x="75" y="559"/>
                </a:lnTo>
                <a:lnTo>
                  <a:pt x="75" y="559"/>
                </a:lnTo>
                <a:lnTo>
                  <a:pt x="75" y="560"/>
                </a:lnTo>
                <a:lnTo>
                  <a:pt x="75" y="562"/>
                </a:lnTo>
                <a:lnTo>
                  <a:pt x="75" y="562"/>
                </a:lnTo>
                <a:lnTo>
                  <a:pt x="161" y="634"/>
                </a:lnTo>
                <a:lnTo>
                  <a:pt x="169" y="634"/>
                </a:lnTo>
                <a:lnTo>
                  <a:pt x="169" y="634"/>
                </a:lnTo>
                <a:lnTo>
                  <a:pt x="168" y="635"/>
                </a:lnTo>
                <a:lnTo>
                  <a:pt x="167" y="641"/>
                </a:lnTo>
                <a:lnTo>
                  <a:pt x="167" y="645"/>
                </a:lnTo>
                <a:lnTo>
                  <a:pt x="168" y="650"/>
                </a:lnTo>
                <a:lnTo>
                  <a:pt x="171" y="656"/>
                </a:lnTo>
                <a:lnTo>
                  <a:pt x="176" y="661"/>
                </a:lnTo>
                <a:lnTo>
                  <a:pt x="176" y="661"/>
                </a:lnTo>
                <a:lnTo>
                  <a:pt x="186" y="671"/>
                </a:lnTo>
                <a:lnTo>
                  <a:pt x="193" y="675"/>
                </a:lnTo>
                <a:lnTo>
                  <a:pt x="199" y="679"/>
                </a:lnTo>
                <a:lnTo>
                  <a:pt x="209" y="686"/>
                </a:lnTo>
                <a:lnTo>
                  <a:pt x="209" y="686"/>
                </a:lnTo>
                <a:lnTo>
                  <a:pt x="224" y="698"/>
                </a:lnTo>
                <a:lnTo>
                  <a:pt x="240" y="714"/>
                </a:lnTo>
                <a:lnTo>
                  <a:pt x="261" y="738"/>
                </a:lnTo>
                <a:lnTo>
                  <a:pt x="261" y="738"/>
                </a:lnTo>
                <a:lnTo>
                  <a:pt x="262" y="740"/>
                </a:lnTo>
                <a:lnTo>
                  <a:pt x="262" y="744"/>
                </a:lnTo>
                <a:lnTo>
                  <a:pt x="262" y="754"/>
                </a:lnTo>
                <a:lnTo>
                  <a:pt x="262" y="758"/>
                </a:lnTo>
                <a:lnTo>
                  <a:pt x="264" y="764"/>
                </a:lnTo>
                <a:lnTo>
                  <a:pt x="266" y="768"/>
                </a:lnTo>
                <a:lnTo>
                  <a:pt x="270" y="770"/>
                </a:lnTo>
                <a:lnTo>
                  <a:pt x="270" y="770"/>
                </a:lnTo>
                <a:lnTo>
                  <a:pt x="291" y="783"/>
                </a:lnTo>
                <a:lnTo>
                  <a:pt x="291" y="783"/>
                </a:lnTo>
                <a:lnTo>
                  <a:pt x="287" y="789"/>
                </a:lnTo>
                <a:lnTo>
                  <a:pt x="276" y="807"/>
                </a:lnTo>
                <a:lnTo>
                  <a:pt x="270" y="818"/>
                </a:lnTo>
                <a:lnTo>
                  <a:pt x="265" y="830"/>
                </a:lnTo>
                <a:lnTo>
                  <a:pt x="261" y="841"/>
                </a:lnTo>
                <a:lnTo>
                  <a:pt x="258" y="854"/>
                </a:lnTo>
                <a:lnTo>
                  <a:pt x="258" y="854"/>
                </a:lnTo>
                <a:lnTo>
                  <a:pt x="254" y="897"/>
                </a:lnTo>
                <a:lnTo>
                  <a:pt x="251" y="921"/>
                </a:lnTo>
                <a:lnTo>
                  <a:pt x="249" y="948"/>
                </a:lnTo>
                <a:lnTo>
                  <a:pt x="249" y="948"/>
                </a:lnTo>
                <a:lnTo>
                  <a:pt x="242" y="955"/>
                </a:lnTo>
                <a:lnTo>
                  <a:pt x="224" y="975"/>
                </a:lnTo>
                <a:lnTo>
                  <a:pt x="214" y="989"/>
                </a:lnTo>
                <a:lnTo>
                  <a:pt x="205" y="1002"/>
                </a:lnTo>
                <a:lnTo>
                  <a:pt x="197" y="1017"/>
                </a:lnTo>
                <a:lnTo>
                  <a:pt x="191" y="1032"/>
                </a:lnTo>
                <a:lnTo>
                  <a:pt x="191" y="1032"/>
                </a:lnTo>
                <a:lnTo>
                  <a:pt x="189" y="1041"/>
                </a:lnTo>
                <a:lnTo>
                  <a:pt x="183" y="1052"/>
                </a:lnTo>
                <a:lnTo>
                  <a:pt x="169" y="1076"/>
                </a:lnTo>
                <a:lnTo>
                  <a:pt x="134" y="1136"/>
                </a:lnTo>
                <a:lnTo>
                  <a:pt x="116" y="1166"/>
                </a:lnTo>
                <a:lnTo>
                  <a:pt x="100" y="1194"/>
                </a:lnTo>
                <a:lnTo>
                  <a:pt x="90" y="1215"/>
                </a:lnTo>
                <a:lnTo>
                  <a:pt x="88" y="1225"/>
                </a:lnTo>
                <a:lnTo>
                  <a:pt x="88" y="1230"/>
                </a:lnTo>
                <a:lnTo>
                  <a:pt x="88" y="1230"/>
                </a:lnTo>
                <a:lnTo>
                  <a:pt x="90" y="1236"/>
                </a:lnTo>
                <a:lnTo>
                  <a:pt x="94" y="1243"/>
                </a:lnTo>
                <a:lnTo>
                  <a:pt x="109" y="1260"/>
                </a:lnTo>
                <a:lnTo>
                  <a:pt x="131" y="1281"/>
                </a:lnTo>
                <a:lnTo>
                  <a:pt x="157" y="1301"/>
                </a:lnTo>
                <a:lnTo>
                  <a:pt x="184" y="1322"/>
                </a:lnTo>
                <a:lnTo>
                  <a:pt x="210" y="1341"/>
                </a:lnTo>
                <a:lnTo>
                  <a:pt x="235" y="1356"/>
                </a:lnTo>
                <a:lnTo>
                  <a:pt x="251" y="1364"/>
                </a:lnTo>
                <a:lnTo>
                  <a:pt x="251" y="1364"/>
                </a:lnTo>
                <a:lnTo>
                  <a:pt x="274" y="1375"/>
                </a:lnTo>
                <a:lnTo>
                  <a:pt x="285" y="1382"/>
                </a:lnTo>
                <a:lnTo>
                  <a:pt x="291" y="1387"/>
                </a:lnTo>
                <a:lnTo>
                  <a:pt x="291" y="1389"/>
                </a:lnTo>
                <a:lnTo>
                  <a:pt x="291" y="1389"/>
                </a:lnTo>
                <a:lnTo>
                  <a:pt x="280" y="1441"/>
                </a:lnTo>
                <a:lnTo>
                  <a:pt x="270" y="1484"/>
                </a:lnTo>
                <a:lnTo>
                  <a:pt x="268" y="1505"/>
                </a:lnTo>
                <a:lnTo>
                  <a:pt x="268" y="1520"/>
                </a:lnTo>
                <a:lnTo>
                  <a:pt x="268" y="1520"/>
                </a:lnTo>
                <a:lnTo>
                  <a:pt x="268" y="1544"/>
                </a:lnTo>
                <a:lnTo>
                  <a:pt x="270" y="1568"/>
                </a:lnTo>
                <a:lnTo>
                  <a:pt x="270" y="1588"/>
                </a:lnTo>
                <a:lnTo>
                  <a:pt x="269" y="1598"/>
                </a:lnTo>
                <a:lnTo>
                  <a:pt x="268" y="1604"/>
                </a:lnTo>
                <a:lnTo>
                  <a:pt x="268" y="1604"/>
                </a:lnTo>
                <a:lnTo>
                  <a:pt x="265" y="1617"/>
                </a:lnTo>
                <a:lnTo>
                  <a:pt x="262" y="1636"/>
                </a:lnTo>
                <a:lnTo>
                  <a:pt x="257" y="1690"/>
                </a:lnTo>
                <a:lnTo>
                  <a:pt x="249" y="1753"/>
                </a:lnTo>
                <a:lnTo>
                  <a:pt x="244" y="1783"/>
                </a:lnTo>
                <a:lnTo>
                  <a:pt x="240" y="1809"/>
                </a:lnTo>
                <a:lnTo>
                  <a:pt x="240" y="1809"/>
                </a:lnTo>
                <a:lnTo>
                  <a:pt x="234" y="1832"/>
                </a:lnTo>
                <a:lnTo>
                  <a:pt x="225" y="1857"/>
                </a:lnTo>
                <a:lnTo>
                  <a:pt x="217" y="1880"/>
                </a:lnTo>
                <a:lnTo>
                  <a:pt x="208" y="1902"/>
                </a:lnTo>
                <a:lnTo>
                  <a:pt x="191" y="1939"/>
                </a:lnTo>
                <a:lnTo>
                  <a:pt x="179" y="1961"/>
                </a:lnTo>
                <a:lnTo>
                  <a:pt x="179" y="1961"/>
                </a:lnTo>
                <a:lnTo>
                  <a:pt x="171" y="1973"/>
                </a:lnTo>
                <a:lnTo>
                  <a:pt x="163" y="1982"/>
                </a:lnTo>
                <a:lnTo>
                  <a:pt x="153" y="1991"/>
                </a:lnTo>
                <a:lnTo>
                  <a:pt x="142" y="1998"/>
                </a:lnTo>
                <a:lnTo>
                  <a:pt x="142" y="1998"/>
                </a:lnTo>
                <a:lnTo>
                  <a:pt x="128" y="2003"/>
                </a:lnTo>
                <a:lnTo>
                  <a:pt x="112" y="2007"/>
                </a:lnTo>
                <a:lnTo>
                  <a:pt x="93" y="2011"/>
                </a:lnTo>
                <a:lnTo>
                  <a:pt x="75" y="2013"/>
                </a:lnTo>
                <a:lnTo>
                  <a:pt x="75" y="2013"/>
                </a:lnTo>
                <a:lnTo>
                  <a:pt x="37" y="2014"/>
                </a:lnTo>
                <a:lnTo>
                  <a:pt x="19" y="2014"/>
                </a:lnTo>
                <a:lnTo>
                  <a:pt x="8" y="2015"/>
                </a:lnTo>
                <a:lnTo>
                  <a:pt x="8" y="2015"/>
                </a:lnTo>
                <a:lnTo>
                  <a:pt x="6" y="2018"/>
                </a:lnTo>
                <a:lnTo>
                  <a:pt x="3" y="2022"/>
                </a:lnTo>
                <a:lnTo>
                  <a:pt x="2" y="2026"/>
                </a:lnTo>
                <a:lnTo>
                  <a:pt x="0" y="2032"/>
                </a:lnTo>
                <a:lnTo>
                  <a:pt x="0" y="2038"/>
                </a:lnTo>
                <a:lnTo>
                  <a:pt x="2" y="2044"/>
                </a:lnTo>
                <a:lnTo>
                  <a:pt x="3" y="2051"/>
                </a:lnTo>
                <a:lnTo>
                  <a:pt x="6" y="2055"/>
                </a:lnTo>
                <a:lnTo>
                  <a:pt x="6" y="2055"/>
                </a:lnTo>
                <a:lnTo>
                  <a:pt x="8" y="2058"/>
                </a:lnTo>
                <a:lnTo>
                  <a:pt x="14" y="2062"/>
                </a:lnTo>
                <a:lnTo>
                  <a:pt x="30" y="2070"/>
                </a:lnTo>
                <a:lnTo>
                  <a:pt x="55" y="2081"/>
                </a:lnTo>
                <a:lnTo>
                  <a:pt x="82" y="2090"/>
                </a:lnTo>
                <a:lnTo>
                  <a:pt x="109" y="2100"/>
                </a:lnTo>
                <a:lnTo>
                  <a:pt x="137" y="2108"/>
                </a:lnTo>
                <a:lnTo>
                  <a:pt x="160" y="2115"/>
                </a:lnTo>
                <a:lnTo>
                  <a:pt x="168" y="2116"/>
                </a:lnTo>
                <a:lnTo>
                  <a:pt x="176" y="2116"/>
                </a:lnTo>
                <a:lnTo>
                  <a:pt x="176" y="2116"/>
                </a:lnTo>
                <a:lnTo>
                  <a:pt x="262" y="2116"/>
                </a:lnTo>
                <a:lnTo>
                  <a:pt x="287" y="2115"/>
                </a:lnTo>
                <a:lnTo>
                  <a:pt x="307" y="2114"/>
                </a:lnTo>
                <a:lnTo>
                  <a:pt x="322" y="2111"/>
                </a:lnTo>
                <a:lnTo>
                  <a:pt x="326" y="2109"/>
                </a:lnTo>
                <a:lnTo>
                  <a:pt x="328" y="2107"/>
                </a:lnTo>
                <a:lnTo>
                  <a:pt x="328" y="2107"/>
                </a:lnTo>
                <a:lnTo>
                  <a:pt x="329" y="2101"/>
                </a:lnTo>
                <a:lnTo>
                  <a:pt x="328" y="2092"/>
                </a:lnTo>
                <a:lnTo>
                  <a:pt x="322" y="2070"/>
                </a:lnTo>
                <a:lnTo>
                  <a:pt x="314" y="2048"/>
                </a:lnTo>
                <a:lnTo>
                  <a:pt x="307" y="2030"/>
                </a:lnTo>
                <a:lnTo>
                  <a:pt x="307" y="2030"/>
                </a:lnTo>
                <a:lnTo>
                  <a:pt x="306" y="2026"/>
                </a:lnTo>
                <a:lnTo>
                  <a:pt x="305" y="2019"/>
                </a:lnTo>
                <a:lnTo>
                  <a:pt x="306" y="2002"/>
                </a:lnTo>
                <a:lnTo>
                  <a:pt x="307" y="1978"/>
                </a:lnTo>
                <a:lnTo>
                  <a:pt x="310" y="1952"/>
                </a:lnTo>
                <a:lnTo>
                  <a:pt x="315" y="1925"/>
                </a:lnTo>
                <a:lnTo>
                  <a:pt x="320" y="1901"/>
                </a:lnTo>
                <a:lnTo>
                  <a:pt x="325" y="1880"/>
                </a:lnTo>
                <a:lnTo>
                  <a:pt x="330" y="1866"/>
                </a:lnTo>
                <a:lnTo>
                  <a:pt x="330" y="1866"/>
                </a:lnTo>
                <a:lnTo>
                  <a:pt x="350" y="1839"/>
                </a:lnTo>
                <a:lnTo>
                  <a:pt x="363" y="1820"/>
                </a:lnTo>
                <a:lnTo>
                  <a:pt x="377" y="1800"/>
                </a:lnTo>
                <a:lnTo>
                  <a:pt x="391" y="1776"/>
                </a:lnTo>
                <a:lnTo>
                  <a:pt x="401" y="1753"/>
                </a:lnTo>
                <a:lnTo>
                  <a:pt x="407" y="1741"/>
                </a:lnTo>
                <a:lnTo>
                  <a:pt x="410" y="1729"/>
                </a:lnTo>
                <a:lnTo>
                  <a:pt x="412" y="1718"/>
                </a:lnTo>
                <a:lnTo>
                  <a:pt x="414" y="1705"/>
                </a:lnTo>
                <a:lnTo>
                  <a:pt x="414" y="1705"/>
                </a:lnTo>
                <a:lnTo>
                  <a:pt x="419" y="1557"/>
                </a:lnTo>
                <a:lnTo>
                  <a:pt x="501" y="1428"/>
                </a:lnTo>
                <a:lnTo>
                  <a:pt x="501" y="1428"/>
                </a:lnTo>
                <a:lnTo>
                  <a:pt x="516" y="1465"/>
                </a:lnTo>
                <a:lnTo>
                  <a:pt x="530" y="1495"/>
                </a:lnTo>
                <a:lnTo>
                  <a:pt x="541" y="1520"/>
                </a:lnTo>
                <a:lnTo>
                  <a:pt x="541" y="1520"/>
                </a:lnTo>
                <a:lnTo>
                  <a:pt x="567" y="1569"/>
                </a:lnTo>
                <a:lnTo>
                  <a:pt x="610" y="1658"/>
                </a:lnTo>
                <a:lnTo>
                  <a:pt x="657" y="1750"/>
                </a:lnTo>
                <a:lnTo>
                  <a:pt x="688" y="1815"/>
                </a:lnTo>
                <a:lnTo>
                  <a:pt x="688" y="1815"/>
                </a:lnTo>
                <a:lnTo>
                  <a:pt x="695" y="1832"/>
                </a:lnTo>
                <a:lnTo>
                  <a:pt x="699" y="1847"/>
                </a:lnTo>
                <a:lnTo>
                  <a:pt x="702" y="1861"/>
                </a:lnTo>
                <a:lnTo>
                  <a:pt x="702" y="1872"/>
                </a:lnTo>
                <a:lnTo>
                  <a:pt x="700" y="1892"/>
                </a:lnTo>
                <a:lnTo>
                  <a:pt x="699" y="1913"/>
                </a:lnTo>
                <a:lnTo>
                  <a:pt x="699" y="1913"/>
                </a:lnTo>
                <a:lnTo>
                  <a:pt x="698" y="1924"/>
                </a:lnTo>
                <a:lnTo>
                  <a:pt x="693" y="1936"/>
                </a:lnTo>
                <a:lnTo>
                  <a:pt x="687" y="1950"/>
                </a:lnTo>
                <a:lnTo>
                  <a:pt x="677" y="1963"/>
                </a:lnTo>
                <a:lnTo>
                  <a:pt x="668" y="1977"/>
                </a:lnTo>
                <a:lnTo>
                  <a:pt x="658" y="1988"/>
                </a:lnTo>
                <a:lnTo>
                  <a:pt x="650" y="1996"/>
                </a:lnTo>
                <a:lnTo>
                  <a:pt x="642" y="2000"/>
                </a:lnTo>
                <a:lnTo>
                  <a:pt x="642" y="2000"/>
                </a:lnTo>
                <a:lnTo>
                  <a:pt x="612" y="2014"/>
                </a:lnTo>
                <a:lnTo>
                  <a:pt x="597" y="2019"/>
                </a:lnTo>
                <a:lnTo>
                  <a:pt x="584" y="2022"/>
                </a:lnTo>
                <a:lnTo>
                  <a:pt x="584" y="2022"/>
                </a:lnTo>
                <a:lnTo>
                  <a:pt x="573" y="2022"/>
                </a:lnTo>
                <a:lnTo>
                  <a:pt x="564" y="2023"/>
                </a:lnTo>
                <a:lnTo>
                  <a:pt x="556" y="2026"/>
                </a:lnTo>
                <a:lnTo>
                  <a:pt x="553" y="2029"/>
                </a:lnTo>
                <a:lnTo>
                  <a:pt x="550" y="2030"/>
                </a:lnTo>
                <a:lnTo>
                  <a:pt x="550" y="2030"/>
                </a:lnTo>
                <a:lnTo>
                  <a:pt x="546" y="2038"/>
                </a:lnTo>
                <a:lnTo>
                  <a:pt x="543" y="2048"/>
                </a:lnTo>
                <a:lnTo>
                  <a:pt x="542" y="2058"/>
                </a:lnTo>
                <a:lnTo>
                  <a:pt x="542" y="2062"/>
                </a:lnTo>
                <a:lnTo>
                  <a:pt x="545" y="2064"/>
                </a:lnTo>
                <a:lnTo>
                  <a:pt x="545" y="2064"/>
                </a:lnTo>
                <a:lnTo>
                  <a:pt x="549" y="2067"/>
                </a:lnTo>
                <a:lnTo>
                  <a:pt x="554" y="2068"/>
                </a:lnTo>
                <a:lnTo>
                  <a:pt x="571" y="2073"/>
                </a:lnTo>
                <a:lnTo>
                  <a:pt x="590" y="2074"/>
                </a:lnTo>
                <a:lnTo>
                  <a:pt x="609" y="2074"/>
                </a:lnTo>
                <a:lnTo>
                  <a:pt x="609" y="2074"/>
                </a:lnTo>
                <a:lnTo>
                  <a:pt x="647" y="2073"/>
                </a:lnTo>
                <a:lnTo>
                  <a:pt x="713" y="2071"/>
                </a:lnTo>
                <a:lnTo>
                  <a:pt x="784" y="2073"/>
                </a:lnTo>
                <a:lnTo>
                  <a:pt x="834" y="2074"/>
                </a:lnTo>
                <a:lnTo>
                  <a:pt x="834" y="2074"/>
                </a:lnTo>
                <a:lnTo>
                  <a:pt x="848" y="2074"/>
                </a:lnTo>
                <a:lnTo>
                  <a:pt x="860" y="2074"/>
                </a:lnTo>
                <a:lnTo>
                  <a:pt x="868" y="2073"/>
                </a:lnTo>
                <a:lnTo>
                  <a:pt x="875" y="2071"/>
                </a:lnTo>
                <a:lnTo>
                  <a:pt x="880" y="2068"/>
                </a:lnTo>
                <a:lnTo>
                  <a:pt x="885" y="2066"/>
                </a:lnTo>
                <a:lnTo>
                  <a:pt x="887" y="2062"/>
                </a:lnTo>
                <a:lnTo>
                  <a:pt x="889" y="2059"/>
                </a:lnTo>
                <a:lnTo>
                  <a:pt x="889" y="2059"/>
                </a:lnTo>
                <a:lnTo>
                  <a:pt x="889" y="2052"/>
                </a:lnTo>
                <a:lnTo>
                  <a:pt x="887" y="2043"/>
                </a:lnTo>
                <a:lnTo>
                  <a:pt x="879" y="2018"/>
                </a:lnTo>
                <a:lnTo>
                  <a:pt x="864" y="1976"/>
                </a:lnTo>
                <a:lnTo>
                  <a:pt x="864" y="1976"/>
                </a:lnTo>
                <a:lnTo>
                  <a:pt x="853" y="1950"/>
                </a:lnTo>
                <a:lnTo>
                  <a:pt x="848" y="1939"/>
                </a:lnTo>
                <a:lnTo>
                  <a:pt x="845" y="1935"/>
                </a:lnTo>
                <a:lnTo>
                  <a:pt x="842" y="1933"/>
                </a:lnTo>
                <a:lnTo>
                  <a:pt x="842" y="1933"/>
                </a:lnTo>
                <a:lnTo>
                  <a:pt x="840" y="1933"/>
                </a:lnTo>
                <a:lnTo>
                  <a:pt x="837" y="1935"/>
                </a:lnTo>
                <a:lnTo>
                  <a:pt x="835" y="1936"/>
                </a:lnTo>
                <a:lnTo>
                  <a:pt x="834" y="1933"/>
                </a:lnTo>
                <a:lnTo>
                  <a:pt x="834" y="1933"/>
                </a:lnTo>
                <a:lnTo>
                  <a:pt x="810" y="1857"/>
                </a:lnTo>
                <a:lnTo>
                  <a:pt x="790" y="1798"/>
                </a:lnTo>
                <a:lnTo>
                  <a:pt x="784" y="1772"/>
                </a:lnTo>
                <a:lnTo>
                  <a:pt x="779" y="1750"/>
                </a:lnTo>
                <a:lnTo>
                  <a:pt x="779" y="1750"/>
                </a:lnTo>
                <a:lnTo>
                  <a:pt x="770" y="1712"/>
                </a:lnTo>
                <a:lnTo>
                  <a:pt x="759" y="1666"/>
                </a:lnTo>
                <a:lnTo>
                  <a:pt x="745" y="1622"/>
                </a:lnTo>
                <a:lnTo>
                  <a:pt x="737" y="1603"/>
                </a:lnTo>
                <a:lnTo>
                  <a:pt x="730" y="1587"/>
                </a:lnTo>
                <a:lnTo>
                  <a:pt x="730" y="1587"/>
                </a:lnTo>
                <a:lnTo>
                  <a:pt x="699" y="1522"/>
                </a:lnTo>
                <a:lnTo>
                  <a:pt x="685" y="1495"/>
                </a:lnTo>
                <a:lnTo>
                  <a:pt x="678" y="1477"/>
                </a:lnTo>
                <a:lnTo>
                  <a:pt x="678" y="1477"/>
                </a:lnTo>
                <a:lnTo>
                  <a:pt x="677" y="1465"/>
                </a:lnTo>
                <a:lnTo>
                  <a:pt x="676" y="1443"/>
                </a:lnTo>
                <a:lnTo>
                  <a:pt x="673" y="1385"/>
                </a:lnTo>
                <a:lnTo>
                  <a:pt x="672" y="1304"/>
                </a:lnTo>
                <a:lnTo>
                  <a:pt x="672" y="1304"/>
                </a:lnTo>
                <a:lnTo>
                  <a:pt x="685" y="1300"/>
                </a:lnTo>
                <a:lnTo>
                  <a:pt x="715" y="1292"/>
                </a:lnTo>
                <a:lnTo>
                  <a:pt x="730" y="1286"/>
                </a:lnTo>
                <a:lnTo>
                  <a:pt x="744" y="1280"/>
                </a:lnTo>
                <a:lnTo>
                  <a:pt x="749" y="1275"/>
                </a:lnTo>
                <a:lnTo>
                  <a:pt x="754" y="1271"/>
                </a:lnTo>
                <a:lnTo>
                  <a:pt x="756" y="1269"/>
                </a:lnTo>
                <a:lnTo>
                  <a:pt x="758" y="1264"/>
                </a:lnTo>
                <a:lnTo>
                  <a:pt x="758" y="1264"/>
                </a:lnTo>
                <a:lnTo>
                  <a:pt x="756" y="1252"/>
                </a:lnTo>
                <a:lnTo>
                  <a:pt x="752" y="1234"/>
                </a:lnTo>
                <a:lnTo>
                  <a:pt x="740" y="1192"/>
                </a:lnTo>
                <a:lnTo>
                  <a:pt x="724" y="1136"/>
                </a:lnTo>
                <a:lnTo>
                  <a:pt x="724" y="1136"/>
                </a:lnTo>
                <a:lnTo>
                  <a:pt x="733" y="1139"/>
                </a:lnTo>
                <a:lnTo>
                  <a:pt x="744" y="1142"/>
                </a:lnTo>
                <a:lnTo>
                  <a:pt x="756" y="1143"/>
                </a:lnTo>
                <a:lnTo>
                  <a:pt x="769" y="1142"/>
                </a:lnTo>
                <a:lnTo>
                  <a:pt x="775" y="1140"/>
                </a:lnTo>
                <a:lnTo>
                  <a:pt x="782" y="1138"/>
                </a:lnTo>
                <a:lnTo>
                  <a:pt x="789" y="1135"/>
                </a:lnTo>
                <a:lnTo>
                  <a:pt x="796" y="1129"/>
                </a:lnTo>
                <a:lnTo>
                  <a:pt x="801" y="1123"/>
                </a:lnTo>
                <a:lnTo>
                  <a:pt x="807" y="1114"/>
                </a:lnTo>
                <a:lnTo>
                  <a:pt x="807" y="1114"/>
                </a:lnTo>
                <a:lnTo>
                  <a:pt x="811" y="1106"/>
                </a:lnTo>
                <a:lnTo>
                  <a:pt x="814" y="1097"/>
                </a:lnTo>
                <a:lnTo>
                  <a:pt x="818" y="1077"/>
                </a:lnTo>
                <a:lnTo>
                  <a:pt x="820" y="1058"/>
                </a:lnTo>
                <a:lnTo>
                  <a:pt x="820" y="1039"/>
                </a:lnTo>
                <a:lnTo>
                  <a:pt x="819" y="1023"/>
                </a:lnTo>
                <a:lnTo>
                  <a:pt x="818" y="1008"/>
                </a:lnTo>
                <a:lnTo>
                  <a:pt x="815" y="990"/>
                </a:lnTo>
                <a:lnTo>
                  <a:pt x="815" y="990"/>
                </a:lnTo>
                <a:lnTo>
                  <a:pt x="814" y="979"/>
                </a:lnTo>
                <a:lnTo>
                  <a:pt x="811" y="966"/>
                </a:lnTo>
                <a:lnTo>
                  <a:pt x="807" y="951"/>
                </a:lnTo>
                <a:lnTo>
                  <a:pt x="800" y="936"/>
                </a:lnTo>
                <a:lnTo>
                  <a:pt x="800" y="936"/>
                </a:lnTo>
                <a:lnTo>
                  <a:pt x="794" y="918"/>
                </a:lnTo>
                <a:lnTo>
                  <a:pt x="789" y="900"/>
                </a:lnTo>
                <a:lnTo>
                  <a:pt x="786" y="884"/>
                </a:lnTo>
                <a:lnTo>
                  <a:pt x="785" y="874"/>
                </a:lnTo>
                <a:lnTo>
                  <a:pt x="785" y="874"/>
                </a:lnTo>
                <a:lnTo>
                  <a:pt x="779" y="860"/>
                </a:lnTo>
                <a:lnTo>
                  <a:pt x="769" y="836"/>
                </a:lnTo>
                <a:lnTo>
                  <a:pt x="751" y="802"/>
                </a:lnTo>
                <a:lnTo>
                  <a:pt x="751" y="658"/>
                </a:lnTo>
                <a:lnTo>
                  <a:pt x="745" y="622"/>
                </a:lnTo>
                <a:lnTo>
                  <a:pt x="745" y="622"/>
                </a:lnTo>
                <a:lnTo>
                  <a:pt x="749" y="628"/>
                </a:lnTo>
                <a:lnTo>
                  <a:pt x="758" y="645"/>
                </a:lnTo>
                <a:lnTo>
                  <a:pt x="763" y="652"/>
                </a:lnTo>
                <a:lnTo>
                  <a:pt x="769" y="658"/>
                </a:lnTo>
                <a:lnTo>
                  <a:pt x="774" y="661"/>
                </a:lnTo>
                <a:lnTo>
                  <a:pt x="777" y="663"/>
                </a:lnTo>
                <a:lnTo>
                  <a:pt x="779" y="661"/>
                </a:lnTo>
                <a:lnTo>
                  <a:pt x="779" y="661"/>
                </a:lnTo>
                <a:lnTo>
                  <a:pt x="784" y="657"/>
                </a:lnTo>
                <a:lnTo>
                  <a:pt x="788" y="649"/>
                </a:lnTo>
                <a:lnTo>
                  <a:pt x="792" y="638"/>
                </a:lnTo>
                <a:lnTo>
                  <a:pt x="796" y="624"/>
                </a:lnTo>
                <a:lnTo>
                  <a:pt x="799" y="609"/>
                </a:lnTo>
                <a:lnTo>
                  <a:pt x="801" y="594"/>
                </a:lnTo>
                <a:lnTo>
                  <a:pt x="803" y="579"/>
                </a:lnTo>
                <a:lnTo>
                  <a:pt x="803" y="564"/>
                </a:lnTo>
                <a:lnTo>
                  <a:pt x="803" y="564"/>
                </a:lnTo>
                <a:lnTo>
                  <a:pt x="803" y="552"/>
                </a:lnTo>
                <a:lnTo>
                  <a:pt x="804" y="542"/>
                </a:lnTo>
                <a:lnTo>
                  <a:pt x="807" y="531"/>
                </a:lnTo>
                <a:lnTo>
                  <a:pt x="807" y="527"/>
                </a:lnTo>
                <a:lnTo>
                  <a:pt x="805" y="523"/>
                </a:lnTo>
                <a:lnTo>
                  <a:pt x="803" y="518"/>
                </a:lnTo>
                <a:lnTo>
                  <a:pt x="797" y="512"/>
                </a:lnTo>
                <a:lnTo>
                  <a:pt x="797" y="512"/>
                </a:lnTo>
                <a:lnTo>
                  <a:pt x="788" y="501"/>
                </a:lnTo>
                <a:lnTo>
                  <a:pt x="781" y="495"/>
                </a:lnTo>
                <a:lnTo>
                  <a:pt x="774" y="485"/>
                </a:lnTo>
                <a:lnTo>
                  <a:pt x="763" y="466"/>
                </a:lnTo>
                <a:lnTo>
                  <a:pt x="763" y="466"/>
                </a:lnTo>
                <a:lnTo>
                  <a:pt x="733" y="411"/>
                </a:lnTo>
                <a:lnTo>
                  <a:pt x="715" y="376"/>
                </a:lnTo>
                <a:lnTo>
                  <a:pt x="715" y="376"/>
                </a:lnTo>
                <a:lnTo>
                  <a:pt x="699" y="349"/>
                </a:lnTo>
                <a:lnTo>
                  <a:pt x="684" y="327"/>
                </a:lnTo>
                <a:lnTo>
                  <a:pt x="699" y="312"/>
                </a:lnTo>
                <a:lnTo>
                  <a:pt x="699" y="312"/>
                </a:lnTo>
                <a:lnTo>
                  <a:pt x="698" y="301"/>
                </a:lnTo>
                <a:lnTo>
                  <a:pt x="698" y="293"/>
                </a:lnTo>
                <a:lnTo>
                  <a:pt x="698" y="289"/>
                </a:lnTo>
                <a:lnTo>
                  <a:pt x="699" y="287"/>
                </a:lnTo>
                <a:lnTo>
                  <a:pt x="699" y="287"/>
                </a:lnTo>
                <a:lnTo>
                  <a:pt x="706" y="286"/>
                </a:lnTo>
                <a:lnTo>
                  <a:pt x="711" y="283"/>
                </a:lnTo>
                <a:lnTo>
                  <a:pt x="714" y="282"/>
                </a:lnTo>
                <a:lnTo>
                  <a:pt x="715" y="278"/>
                </a:lnTo>
                <a:lnTo>
                  <a:pt x="715" y="273"/>
                </a:lnTo>
                <a:lnTo>
                  <a:pt x="715" y="265"/>
                </a:lnTo>
                <a:lnTo>
                  <a:pt x="715" y="265"/>
                </a:lnTo>
                <a:lnTo>
                  <a:pt x="710" y="250"/>
                </a:lnTo>
                <a:lnTo>
                  <a:pt x="706" y="238"/>
                </a:lnTo>
                <a:lnTo>
                  <a:pt x="702" y="227"/>
                </a:lnTo>
                <a:lnTo>
                  <a:pt x="699" y="220"/>
                </a:lnTo>
                <a:lnTo>
                  <a:pt x="699" y="220"/>
                </a:lnTo>
                <a:lnTo>
                  <a:pt x="700" y="212"/>
                </a:lnTo>
                <a:lnTo>
                  <a:pt x="702" y="201"/>
                </a:lnTo>
                <a:lnTo>
                  <a:pt x="702" y="194"/>
                </a:lnTo>
                <a:lnTo>
                  <a:pt x="702" y="186"/>
                </a:lnTo>
                <a:lnTo>
                  <a:pt x="700" y="178"/>
                </a:lnTo>
                <a:lnTo>
                  <a:pt x="696" y="168"/>
                </a:lnTo>
                <a:lnTo>
                  <a:pt x="696" y="168"/>
                </a:lnTo>
                <a:lnTo>
                  <a:pt x="689" y="151"/>
                </a:lnTo>
                <a:lnTo>
                  <a:pt x="683" y="137"/>
                </a:lnTo>
                <a:lnTo>
                  <a:pt x="674" y="126"/>
                </a:lnTo>
                <a:lnTo>
                  <a:pt x="666" y="117"/>
                </a:lnTo>
                <a:lnTo>
                  <a:pt x="666" y="117"/>
                </a:lnTo>
                <a:lnTo>
                  <a:pt x="653" y="104"/>
                </a:lnTo>
                <a:lnTo>
                  <a:pt x="635" y="86"/>
                </a:lnTo>
                <a:lnTo>
                  <a:pt x="614" y="65"/>
                </a:lnTo>
                <a:lnTo>
                  <a:pt x="614" y="65"/>
                </a:lnTo>
                <a:lnTo>
                  <a:pt x="560" y="22"/>
                </a:lnTo>
                <a:lnTo>
                  <a:pt x="560" y="22"/>
                </a:lnTo>
                <a:lnTo>
                  <a:pt x="550" y="18"/>
                </a:lnTo>
                <a:lnTo>
                  <a:pt x="530" y="10"/>
                </a:lnTo>
                <a:lnTo>
                  <a:pt x="508" y="3"/>
                </a:lnTo>
                <a:lnTo>
                  <a:pt x="498" y="2"/>
                </a:lnTo>
                <a:lnTo>
                  <a:pt x="490" y="0"/>
                </a:lnTo>
                <a:lnTo>
                  <a:pt x="490" y="0"/>
                </a:lnTo>
                <a:lnTo>
                  <a:pt x="472" y="2"/>
                </a:lnTo>
                <a:lnTo>
                  <a:pt x="455" y="5"/>
                </a:lnTo>
                <a:lnTo>
                  <a:pt x="441" y="7"/>
                </a:lnTo>
                <a:lnTo>
                  <a:pt x="434" y="10"/>
                </a:lnTo>
                <a:lnTo>
                  <a:pt x="434" y="10"/>
                </a:lnTo>
                <a:lnTo>
                  <a:pt x="430" y="13"/>
                </a:lnTo>
                <a:lnTo>
                  <a:pt x="421" y="16"/>
                </a:lnTo>
                <a:lnTo>
                  <a:pt x="410" y="18"/>
                </a:lnTo>
                <a:lnTo>
                  <a:pt x="401" y="22"/>
                </a:lnTo>
                <a:lnTo>
                  <a:pt x="401" y="22"/>
                </a:lnTo>
                <a:lnTo>
                  <a:pt x="395" y="25"/>
                </a:lnTo>
                <a:lnTo>
                  <a:pt x="386" y="26"/>
                </a:lnTo>
                <a:lnTo>
                  <a:pt x="378" y="28"/>
                </a:lnTo>
                <a:lnTo>
                  <a:pt x="370" y="32"/>
                </a:lnTo>
                <a:lnTo>
                  <a:pt x="370" y="32"/>
                </a:lnTo>
                <a:lnTo>
                  <a:pt x="366" y="35"/>
                </a:lnTo>
                <a:lnTo>
                  <a:pt x="363" y="35"/>
                </a:lnTo>
                <a:lnTo>
                  <a:pt x="358" y="36"/>
                </a:lnTo>
                <a:lnTo>
                  <a:pt x="347" y="44"/>
                </a:lnTo>
                <a:lnTo>
                  <a:pt x="347" y="44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6" name="Freeform 9"/>
          <p:cNvSpPr>
            <a:spLocks/>
          </p:cNvSpPr>
          <p:nvPr/>
        </p:nvSpPr>
        <p:spPr bwMode="auto">
          <a:xfrm>
            <a:off x="8238434" y="680906"/>
            <a:ext cx="780451" cy="1727635"/>
          </a:xfrm>
          <a:custGeom>
            <a:avLst/>
            <a:gdLst>
              <a:gd name="T0" fmla="*/ 336 w 880"/>
              <a:gd name="T1" fmla="*/ 94 h 1948"/>
              <a:gd name="T2" fmla="*/ 352 w 880"/>
              <a:gd name="T3" fmla="*/ 144 h 1948"/>
              <a:gd name="T4" fmla="*/ 375 w 880"/>
              <a:gd name="T5" fmla="*/ 205 h 1948"/>
              <a:gd name="T6" fmla="*/ 367 w 880"/>
              <a:gd name="T7" fmla="*/ 253 h 1948"/>
              <a:gd name="T8" fmla="*/ 397 w 880"/>
              <a:gd name="T9" fmla="*/ 287 h 1948"/>
              <a:gd name="T10" fmla="*/ 424 w 880"/>
              <a:gd name="T11" fmla="*/ 342 h 1948"/>
              <a:gd name="T12" fmla="*/ 476 w 880"/>
              <a:gd name="T13" fmla="*/ 357 h 1948"/>
              <a:gd name="T14" fmla="*/ 427 w 880"/>
              <a:gd name="T15" fmla="*/ 393 h 1948"/>
              <a:gd name="T16" fmla="*/ 352 w 880"/>
              <a:gd name="T17" fmla="*/ 591 h 1948"/>
              <a:gd name="T18" fmla="*/ 293 w 880"/>
              <a:gd name="T19" fmla="*/ 538 h 1948"/>
              <a:gd name="T20" fmla="*/ 221 w 880"/>
              <a:gd name="T21" fmla="*/ 515 h 1948"/>
              <a:gd name="T22" fmla="*/ 171 w 880"/>
              <a:gd name="T23" fmla="*/ 489 h 1948"/>
              <a:gd name="T24" fmla="*/ 199 w 880"/>
              <a:gd name="T25" fmla="*/ 512 h 1948"/>
              <a:gd name="T26" fmla="*/ 186 w 880"/>
              <a:gd name="T27" fmla="*/ 531 h 1948"/>
              <a:gd name="T28" fmla="*/ 101 w 880"/>
              <a:gd name="T29" fmla="*/ 519 h 1948"/>
              <a:gd name="T30" fmla="*/ 175 w 880"/>
              <a:gd name="T31" fmla="*/ 608 h 1948"/>
              <a:gd name="T32" fmla="*/ 291 w 880"/>
              <a:gd name="T33" fmla="*/ 680 h 1948"/>
              <a:gd name="T34" fmla="*/ 326 w 880"/>
              <a:gd name="T35" fmla="*/ 721 h 1948"/>
              <a:gd name="T36" fmla="*/ 293 w 880"/>
              <a:gd name="T37" fmla="*/ 781 h 1948"/>
              <a:gd name="T38" fmla="*/ 293 w 880"/>
              <a:gd name="T39" fmla="*/ 893 h 1948"/>
              <a:gd name="T40" fmla="*/ 221 w 880"/>
              <a:gd name="T41" fmla="*/ 1105 h 1948"/>
              <a:gd name="T42" fmla="*/ 225 w 880"/>
              <a:gd name="T43" fmla="*/ 1223 h 1948"/>
              <a:gd name="T44" fmla="*/ 267 w 880"/>
              <a:gd name="T45" fmla="*/ 1388 h 1948"/>
              <a:gd name="T46" fmla="*/ 251 w 880"/>
              <a:gd name="T47" fmla="*/ 1540 h 1948"/>
              <a:gd name="T48" fmla="*/ 194 w 880"/>
              <a:gd name="T49" fmla="*/ 1772 h 1948"/>
              <a:gd name="T50" fmla="*/ 130 w 880"/>
              <a:gd name="T51" fmla="*/ 1843 h 1948"/>
              <a:gd name="T52" fmla="*/ 8 w 880"/>
              <a:gd name="T53" fmla="*/ 1870 h 1948"/>
              <a:gd name="T54" fmla="*/ 14 w 880"/>
              <a:gd name="T55" fmla="*/ 1909 h 1948"/>
              <a:gd name="T56" fmla="*/ 233 w 880"/>
              <a:gd name="T57" fmla="*/ 1940 h 1948"/>
              <a:gd name="T58" fmla="*/ 292 w 880"/>
              <a:gd name="T59" fmla="*/ 1939 h 1948"/>
              <a:gd name="T60" fmla="*/ 293 w 880"/>
              <a:gd name="T61" fmla="*/ 1863 h 1948"/>
              <a:gd name="T62" fmla="*/ 370 w 880"/>
              <a:gd name="T63" fmla="*/ 1604 h 1948"/>
              <a:gd name="T64" fmla="*/ 435 w 880"/>
              <a:gd name="T65" fmla="*/ 1373 h 1948"/>
              <a:gd name="T66" fmla="*/ 550 w 880"/>
              <a:gd name="T67" fmla="*/ 1416 h 1948"/>
              <a:gd name="T68" fmla="*/ 617 w 880"/>
              <a:gd name="T69" fmla="*/ 1535 h 1948"/>
              <a:gd name="T70" fmla="*/ 701 w 880"/>
              <a:gd name="T71" fmla="*/ 1799 h 1948"/>
              <a:gd name="T72" fmla="*/ 644 w 880"/>
              <a:gd name="T73" fmla="*/ 1876 h 1948"/>
              <a:gd name="T74" fmla="*/ 557 w 880"/>
              <a:gd name="T75" fmla="*/ 1921 h 1948"/>
              <a:gd name="T76" fmla="*/ 573 w 880"/>
              <a:gd name="T77" fmla="*/ 1948 h 1948"/>
              <a:gd name="T78" fmla="*/ 860 w 880"/>
              <a:gd name="T79" fmla="*/ 1930 h 1948"/>
              <a:gd name="T80" fmla="*/ 871 w 880"/>
              <a:gd name="T81" fmla="*/ 1859 h 1948"/>
              <a:gd name="T82" fmla="*/ 817 w 880"/>
              <a:gd name="T83" fmla="*/ 1788 h 1948"/>
              <a:gd name="T84" fmla="*/ 798 w 880"/>
              <a:gd name="T85" fmla="*/ 1655 h 1948"/>
              <a:gd name="T86" fmla="*/ 718 w 880"/>
              <a:gd name="T87" fmla="*/ 1464 h 1948"/>
              <a:gd name="T88" fmla="*/ 684 w 880"/>
              <a:gd name="T89" fmla="*/ 1225 h 1948"/>
              <a:gd name="T90" fmla="*/ 725 w 880"/>
              <a:gd name="T91" fmla="*/ 1136 h 1948"/>
              <a:gd name="T92" fmla="*/ 741 w 880"/>
              <a:gd name="T93" fmla="*/ 1062 h 1948"/>
              <a:gd name="T94" fmla="*/ 723 w 880"/>
              <a:gd name="T95" fmla="*/ 807 h 1948"/>
              <a:gd name="T96" fmla="*/ 726 w 880"/>
              <a:gd name="T97" fmla="*/ 584 h 1948"/>
              <a:gd name="T98" fmla="*/ 745 w 880"/>
              <a:gd name="T99" fmla="*/ 598 h 1948"/>
              <a:gd name="T100" fmla="*/ 756 w 880"/>
              <a:gd name="T101" fmla="*/ 470 h 1948"/>
              <a:gd name="T102" fmla="*/ 711 w 880"/>
              <a:gd name="T103" fmla="*/ 376 h 1948"/>
              <a:gd name="T104" fmla="*/ 684 w 880"/>
              <a:gd name="T105" fmla="*/ 277 h 1948"/>
              <a:gd name="T106" fmla="*/ 708 w 880"/>
              <a:gd name="T107" fmla="*/ 195 h 1948"/>
              <a:gd name="T108" fmla="*/ 680 w 880"/>
              <a:gd name="T109" fmla="*/ 126 h 1948"/>
              <a:gd name="T110" fmla="*/ 595 w 880"/>
              <a:gd name="T111" fmla="*/ 53 h 1948"/>
              <a:gd name="T112" fmla="*/ 551 w 880"/>
              <a:gd name="T113" fmla="*/ 29 h 1948"/>
              <a:gd name="T114" fmla="*/ 484 w 880"/>
              <a:gd name="T115" fmla="*/ 0 h 19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880" h="1948">
                <a:moveTo>
                  <a:pt x="407" y="22"/>
                </a:moveTo>
                <a:lnTo>
                  <a:pt x="407" y="22"/>
                </a:lnTo>
                <a:lnTo>
                  <a:pt x="400" y="26"/>
                </a:lnTo>
                <a:lnTo>
                  <a:pt x="389" y="33"/>
                </a:lnTo>
                <a:lnTo>
                  <a:pt x="366" y="56"/>
                </a:lnTo>
                <a:lnTo>
                  <a:pt x="355" y="68"/>
                </a:lnTo>
                <a:lnTo>
                  <a:pt x="345" y="79"/>
                </a:lnTo>
                <a:lnTo>
                  <a:pt x="338" y="89"/>
                </a:lnTo>
                <a:lnTo>
                  <a:pt x="336" y="94"/>
                </a:lnTo>
                <a:lnTo>
                  <a:pt x="336" y="94"/>
                </a:lnTo>
                <a:lnTo>
                  <a:pt x="336" y="104"/>
                </a:lnTo>
                <a:lnTo>
                  <a:pt x="334" y="111"/>
                </a:lnTo>
                <a:lnTo>
                  <a:pt x="334" y="119"/>
                </a:lnTo>
                <a:lnTo>
                  <a:pt x="334" y="122"/>
                </a:lnTo>
                <a:lnTo>
                  <a:pt x="336" y="126"/>
                </a:lnTo>
                <a:lnTo>
                  <a:pt x="336" y="126"/>
                </a:lnTo>
                <a:lnTo>
                  <a:pt x="344" y="135"/>
                </a:lnTo>
                <a:lnTo>
                  <a:pt x="352" y="144"/>
                </a:lnTo>
                <a:lnTo>
                  <a:pt x="352" y="144"/>
                </a:lnTo>
                <a:lnTo>
                  <a:pt x="355" y="146"/>
                </a:lnTo>
                <a:lnTo>
                  <a:pt x="359" y="149"/>
                </a:lnTo>
                <a:lnTo>
                  <a:pt x="363" y="154"/>
                </a:lnTo>
                <a:lnTo>
                  <a:pt x="367" y="161"/>
                </a:lnTo>
                <a:lnTo>
                  <a:pt x="367" y="161"/>
                </a:lnTo>
                <a:lnTo>
                  <a:pt x="373" y="187"/>
                </a:lnTo>
                <a:lnTo>
                  <a:pt x="375" y="205"/>
                </a:lnTo>
                <a:lnTo>
                  <a:pt x="375" y="205"/>
                </a:lnTo>
                <a:lnTo>
                  <a:pt x="378" y="215"/>
                </a:lnTo>
                <a:lnTo>
                  <a:pt x="379" y="225"/>
                </a:lnTo>
                <a:lnTo>
                  <a:pt x="379" y="225"/>
                </a:lnTo>
                <a:lnTo>
                  <a:pt x="378" y="228"/>
                </a:lnTo>
                <a:lnTo>
                  <a:pt x="377" y="231"/>
                </a:lnTo>
                <a:lnTo>
                  <a:pt x="371" y="239"/>
                </a:lnTo>
                <a:lnTo>
                  <a:pt x="367" y="247"/>
                </a:lnTo>
                <a:lnTo>
                  <a:pt x="366" y="250"/>
                </a:lnTo>
                <a:lnTo>
                  <a:pt x="367" y="253"/>
                </a:lnTo>
                <a:lnTo>
                  <a:pt x="367" y="253"/>
                </a:lnTo>
                <a:lnTo>
                  <a:pt x="371" y="258"/>
                </a:lnTo>
                <a:lnTo>
                  <a:pt x="378" y="264"/>
                </a:lnTo>
                <a:lnTo>
                  <a:pt x="385" y="269"/>
                </a:lnTo>
                <a:lnTo>
                  <a:pt x="385" y="269"/>
                </a:lnTo>
                <a:lnTo>
                  <a:pt x="390" y="276"/>
                </a:lnTo>
                <a:lnTo>
                  <a:pt x="394" y="281"/>
                </a:lnTo>
                <a:lnTo>
                  <a:pt x="397" y="287"/>
                </a:lnTo>
                <a:lnTo>
                  <a:pt x="397" y="287"/>
                </a:lnTo>
                <a:lnTo>
                  <a:pt x="397" y="291"/>
                </a:lnTo>
                <a:lnTo>
                  <a:pt x="396" y="295"/>
                </a:lnTo>
                <a:lnTo>
                  <a:pt x="397" y="301"/>
                </a:lnTo>
                <a:lnTo>
                  <a:pt x="400" y="307"/>
                </a:lnTo>
                <a:lnTo>
                  <a:pt x="400" y="307"/>
                </a:lnTo>
                <a:lnTo>
                  <a:pt x="409" y="326"/>
                </a:lnTo>
                <a:lnTo>
                  <a:pt x="415" y="335"/>
                </a:lnTo>
                <a:lnTo>
                  <a:pt x="419" y="339"/>
                </a:lnTo>
                <a:lnTo>
                  <a:pt x="424" y="342"/>
                </a:lnTo>
                <a:lnTo>
                  <a:pt x="424" y="342"/>
                </a:lnTo>
                <a:lnTo>
                  <a:pt x="431" y="344"/>
                </a:lnTo>
                <a:lnTo>
                  <a:pt x="439" y="346"/>
                </a:lnTo>
                <a:lnTo>
                  <a:pt x="454" y="346"/>
                </a:lnTo>
                <a:lnTo>
                  <a:pt x="468" y="346"/>
                </a:lnTo>
                <a:lnTo>
                  <a:pt x="474" y="344"/>
                </a:lnTo>
                <a:lnTo>
                  <a:pt x="474" y="344"/>
                </a:lnTo>
                <a:lnTo>
                  <a:pt x="476" y="352"/>
                </a:lnTo>
                <a:lnTo>
                  <a:pt x="476" y="357"/>
                </a:lnTo>
                <a:lnTo>
                  <a:pt x="476" y="359"/>
                </a:lnTo>
                <a:lnTo>
                  <a:pt x="476" y="359"/>
                </a:lnTo>
                <a:lnTo>
                  <a:pt x="468" y="362"/>
                </a:lnTo>
                <a:lnTo>
                  <a:pt x="453" y="369"/>
                </a:lnTo>
                <a:lnTo>
                  <a:pt x="445" y="374"/>
                </a:lnTo>
                <a:lnTo>
                  <a:pt x="438" y="380"/>
                </a:lnTo>
                <a:lnTo>
                  <a:pt x="431" y="385"/>
                </a:lnTo>
                <a:lnTo>
                  <a:pt x="427" y="393"/>
                </a:lnTo>
                <a:lnTo>
                  <a:pt x="427" y="393"/>
                </a:lnTo>
                <a:lnTo>
                  <a:pt x="409" y="463"/>
                </a:lnTo>
                <a:lnTo>
                  <a:pt x="394" y="522"/>
                </a:lnTo>
                <a:lnTo>
                  <a:pt x="394" y="522"/>
                </a:lnTo>
                <a:lnTo>
                  <a:pt x="388" y="530"/>
                </a:lnTo>
                <a:lnTo>
                  <a:pt x="375" y="546"/>
                </a:lnTo>
                <a:lnTo>
                  <a:pt x="364" y="563"/>
                </a:lnTo>
                <a:lnTo>
                  <a:pt x="358" y="572"/>
                </a:lnTo>
                <a:lnTo>
                  <a:pt x="358" y="572"/>
                </a:lnTo>
                <a:lnTo>
                  <a:pt x="352" y="591"/>
                </a:lnTo>
                <a:lnTo>
                  <a:pt x="352" y="591"/>
                </a:lnTo>
                <a:lnTo>
                  <a:pt x="337" y="584"/>
                </a:lnTo>
                <a:lnTo>
                  <a:pt x="321" y="579"/>
                </a:lnTo>
                <a:lnTo>
                  <a:pt x="321" y="579"/>
                </a:lnTo>
                <a:lnTo>
                  <a:pt x="318" y="576"/>
                </a:lnTo>
                <a:lnTo>
                  <a:pt x="312" y="568"/>
                </a:lnTo>
                <a:lnTo>
                  <a:pt x="300" y="549"/>
                </a:lnTo>
                <a:lnTo>
                  <a:pt x="300" y="549"/>
                </a:lnTo>
                <a:lnTo>
                  <a:pt x="293" y="538"/>
                </a:lnTo>
                <a:lnTo>
                  <a:pt x="287" y="530"/>
                </a:lnTo>
                <a:lnTo>
                  <a:pt x="280" y="523"/>
                </a:lnTo>
                <a:lnTo>
                  <a:pt x="277" y="522"/>
                </a:lnTo>
                <a:lnTo>
                  <a:pt x="273" y="522"/>
                </a:lnTo>
                <a:lnTo>
                  <a:pt x="273" y="522"/>
                </a:lnTo>
                <a:lnTo>
                  <a:pt x="259" y="520"/>
                </a:lnTo>
                <a:lnTo>
                  <a:pt x="243" y="518"/>
                </a:lnTo>
                <a:lnTo>
                  <a:pt x="221" y="515"/>
                </a:lnTo>
                <a:lnTo>
                  <a:pt x="221" y="515"/>
                </a:lnTo>
                <a:lnTo>
                  <a:pt x="211" y="503"/>
                </a:lnTo>
                <a:lnTo>
                  <a:pt x="203" y="493"/>
                </a:lnTo>
                <a:lnTo>
                  <a:pt x="199" y="489"/>
                </a:lnTo>
                <a:lnTo>
                  <a:pt x="196" y="488"/>
                </a:lnTo>
                <a:lnTo>
                  <a:pt x="196" y="488"/>
                </a:lnTo>
                <a:lnTo>
                  <a:pt x="188" y="486"/>
                </a:lnTo>
                <a:lnTo>
                  <a:pt x="180" y="486"/>
                </a:lnTo>
                <a:lnTo>
                  <a:pt x="172" y="488"/>
                </a:lnTo>
                <a:lnTo>
                  <a:pt x="171" y="489"/>
                </a:lnTo>
                <a:lnTo>
                  <a:pt x="169" y="490"/>
                </a:lnTo>
                <a:lnTo>
                  <a:pt x="169" y="490"/>
                </a:lnTo>
                <a:lnTo>
                  <a:pt x="169" y="493"/>
                </a:lnTo>
                <a:lnTo>
                  <a:pt x="172" y="496"/>
                </a:lnTo>
                <a:lnTo>
                  <a:pt x="177" y="500"/>
                </a:lnTo>
                <a:lnTo>
                  <a:pt x="196" y="505"/>
                </a:lnTo>
                <a:lnTo>
                  <a:pt x="196" y="505"/>
                </a:lnTo>
                <a:lnTo>
                  <a:pt x="198" y="509"/>
                </a:lnTo>
                <a:lnTo>
                  <a:pt x="199" y="512"/>
                </a:lnTo>
                <a:lnTo>
                  <a:pt x="199" y="515"/>
                </a:lnTo>
                <a:lnTo>
                  <a:pt x="199" y="515"/>
                </a:lnTo>
                <a:lnTo>
                  <a:pt x="195" y="523"/>
                </a:lnTo>
                <a:lnTo>
                  <a:pt x="194" y="527"/>
                </a:lnTo>
                <a:lnTo>
                  <a:pt x="194" y="527"/>
                </a:lnTo>
                <a:lnTo>
                  <a:pt x="188" y="527"/>
                </a:lnTo>
                <a:lnTo>
                  <a:pt x="187" y="527"/>
                </a:lnTo>
                <a:lnTo>
                  <a:pt x="186" y="529"/>
                </a:lnTo>
                <a:lnTo>
                  <a:pt x="186" y="531"/>
                </a:lnTo>
                <a:lnTo>
                  <a:pt x="187" y="533"/>
                </a:lnTo>
                <a:lnTo>
                  <a:pt x="187" y="533"/>
                </a:lnTo>
                <a:lnTo>
                  <a:pt x="192" y="542"/>
                </a:lnTo>
                <a:lnTo>
                  <a:pt x="194" y="545"/>
                </a:lnTo>
                <a:lnTo>
                  <a:pt x="150" y="512"/>
                </a:lnTo>
                <a:lnTo>
                  <a:pt x="150" y="512"/>
                </a:lnTo>
                <a:lnTo>
                  <a:pt x="124" y="515"/>
                </a:lnTo>
                <a:lnTo>
                  <a:pt x="106" y="518"/>
                </a:lnTo>
                <a:lnTo>
                  <a:pt x="101" y="519"/>
                </a:lnTo>
                <a:lnTo>
                  <a:pt x="100" y="520"/>
                </a:lnTo>
                <a:lnTo>
                  <a:pt x="98" y="522"/>
                </a:lnTo>
                <a:lnTo>
                  <a:pt x="98" y="522"/>
                </a:lnTo>
                <a:lnTo>
                  <a:pt x="100" y="529"/>
                </a:lnTo>
                <a:lnTo>
                  <a:pt x="98" y="533"/>
                </a:lnTo>
                <a:lnTo>
                  <a:pt x="172" y="597"/>
                </a:lnTo>
                <a:lnTo>
                  <a:pt x="172" y="597"/>
                </a:lnTo>
                <a:lnTo>
                  <a:pt x="172" y="602"/>
                </a:lnTo>
                <a:lnTo>
                  <a:pt x="175" y="608"/>
                </a:lnTo>
                <a:lnTo>
                  <a:pt x="177" y="616"/>
                </a:lnTo>
                <a:lnTo>
                  <a:pt x="177" y="616"/>
                </a:lnTo>
                <a:lnTo>
                  <a:pt x="183" y="624"/>
                </a:lnTo>
                <a:lnTo>
                  <a:pt x="191" y="632"/>
                </a:lnTo>
                <a:lnTo>
                  <a:pt x="198" y="639"/>
                </a:lnTo>
                <a:lnTo>
                  <a:pt x="205" y="643"/>
                </a:lnTo>
                <a:lnTo>
                  <a:pt x="205" y="643"/>
                </a:lnTo>
                <a:lnTo>
                  <a:pt x="250" y="662"/>
                </a:lnTo>
                <a:lnTo>
                  <a:pt x="291" y="680"/>
                </a:lnTo>
                <a:lnTo>
                  <a:pt x="291" y="680"/>
                </a:lnTo>
                <a:lnTo>
                  <a:pt x="296" y="683"/>
                </a:lnTo>
                <a:lnTo>
                  <a:pt x="303" y="688"/>
                </a:lnTo>
                <a:lnTo>
                  <a:pt x="310" y="696"/>
                </a:lnTo>
                <a:lnTo>
                  <a:pt x="315" y="703"/>
                </a:lnTo>
                <a:lnTo>
                  <a:pt x="315" y="703"/>
                </a:lnTo>
                <a:lnTo>
                  <a:pt x="318" y="710"/>
                </a:lnTo>
                <a:lnTo>
                  <a:pt x="322" y="716"/>
                </a:lnTo>
                <a:lnTo>
                  <a:pt x="326" y="721"/>
                </a:lnTo>
                <a:lnTo>
                  <a:pt x="327" y="725"/>
                </a:lnTo>
                <a:lnTo>
                  <a:pt x="327" y="725"/>
                </a:lnTo>
                <a:lnTo>
                  <a:pt x="326" y="728"/>
                </a:lnTo>
                <a:lnTo>
                  <a:pt x="323" y="733"/>
                </a:lnTo>
                <a:lnTo>
                  <a:pt x="314" y="744"/>
                </a:lnTo>
                <a:lnTo>
                  <a:pt x="300" y="758"/>
                </a:lnTo>
                <a:lnTo>
                  <a:pt x="300" y="758"/>
                </a:lnTo>
                <a:lnTo>
                  <a:pt x="296" y="770"/>
                </a:lnTo>
                <a:lnTo>
                  <a:pt x="293" y="781"/>
                </a:lnTo>
                <a:lnTo>
                  <a:pt x="293" y="792"/>
                </a:lnTo>
                <a:lnTo>
                  <a:pt x="293" y="792"/>
                </a:lnTo>
                <a:lnTo>
                  <a:pt x="296" y="808"/>
                </a:lnTo>
                <a:lnTo>
                  <a:pt x="297" y="836"/>
                </a:lnTo>
                <a:lnTo>
                  <a:pt x="299" y="851"/>
                </a:lnTo>
                <a:lnTo>
                  <a:pt x="297" y="866"/>
                </a:lnTo>
                <a:lnTo>
                  <a:pt x="296" y="879"/>
                </a:lnTo>
                <a:lnTo>
                  <a:pt x="293" y="893"/>
                </a:lnTo>
                <a:lnTo>
                  <a:pt x="293" y="893"/>
                </a:lnTo>
                <a:lnTo>
                  <a:pt x="288" y="908"/>
                </a:lnTo>
                <a:lnTo>
                  <a:pt x="280" y="928"/>
                </a:lnTo>
                <a:lnTo>
                  <a:pt x="258" y="982"/>
                </a:lnTo>
                <a:lnTo>
                  <a:pt x="237" y="1035"/>
                </a:lnTo>
                <a:lnTo>
                  <a:pt x="231" y="1057"/>
                </a:lnTo>
                <a:lnTo>
                  <a:pt x="226" y="1072"/>
                </a:lnTo>
                <a:lnTo>
                  <a:pt x="226" y="1072"/>
                </a:lnTo>
                <a:lnTo>
                  <a:pt x="225" y="1087"/>
                </a:lnTo>
                <a:lnTo>
                  <a:pt x="221" y="1105"/>
                </a:lnTo>
                <a:lnTo>
                  <a:pt x="213" y="1147"/>
                </a:lnTo>
                <a:lnTo>
                  <a:pt x="209" y="1167"/>
                </a:lnTo>
                <a:lnTo>
                  <a:pt x="207" y="1185"/>
                </a:lnTo>
                <a:lnTo>
                  <a:pt x="206" y="1200"/>
                </a:lnTo>
                <a:lnTo>
                  <a:pt x="207" y="1206"/>
                </a:lnTo>
                <a:lnTo>
                  <a:pt x="209" y="1208"/>
                </a:lnTo>
                <a:lnTo>
                  <a:pt x="209" y="1208"/>
                </a:lnTo>
                <a:lnTo>
                  <a:pt x="214" y="1215"/>
                </a:lnTo>
                <a:lnTo>
                  <a:pt x="225" y="1223"/>
                </a:lnTo>
                <a:lnTo>
                  <a:pt x="251" y="1242"/>
                </a:lnTo>
                <a:lnTo>
                  <a:pt x="288" y="1264"/>
                </a:lnTo>
                <a:lnTo>
                  <a:pt x="288" y="1264"/>
                </a:lnTo>
                <a:lnTo>
                  <a:pt x="284" y="1281"/>
                </a:lnTo>
                <a:lnTo>
                  <a:pt x="276" y="1317"/>
                </a:lnTo>
                <a:lnTo>
                  <a:pt x="272" y="1341"/>
                </a:lnTo>
                <a:lnTo>
                  <a:pt x="269" y="1361"/>
                </a:lnTo>
                <a:lnTo>
                  <a:pt x="267" y="1380"/>
                </a:lnTo>
                <a:lnTo>
                  <a:pt x="267" y="1388"/>
                </a:lnTo>
                <a:lnTo>
                  <a:pt x="269" y="1394"/>
                </a:lnTo>
                <a:lnTo>
                  <a:pt x="269" y="1394"/>
                </a:lnTo>
                <a:lnTo>
                  <a:pt x="270" y="1401"/>
                </a:lnTo>
                <a:lnTo>
                  <a:pt x="272" y="1408"/>
                </a:lnTo>
                <a:lnTo>
                  <a:pt x="272" y="1424"/>
                </a:lnTo>
                <a:lnTo>
                  <a:pt x="269" y="1443"/>
                </a:lnTo>
                <a:lnTo>
                  <a:pt x="266" y="1464"/>
                </a:lnTo>
                <a:lnTo>
                  <a:pt x="258" y="1504"/>
                </a:lnTo>
                <a:lnTo>
                  <a:pt x="251" y="1540"/>
                </a:lnTo>
                <a:lnTo>
                  <a:pt x="251" y="1540"/>
                </a:lnTo>
                <a:lnTo>
                  <a:pt x="243" y="1589"/>
                </a:lnTo>
                <a:lnTo>
                  <a:pt x="228" y="1660"/>
                </a:lnTo>
                <a:lnTo>
                  <a:pt x="218" y="1696"/>
                </a:lnTo>
                <a:lnTo>
                  <a:pt x="210" y="1728"/>
                </a:lnTo>
                <a:lnTo>
                  <a:pt x="201" y="1754"/>
                </a:lnTo>
                <a:lnTo>
                  <a:pt x="196" y="1764"/>
                </a:lnTo>
                <a:lnTo>
                  <a:pt x="194" y="1772"/>
                </a:lnTo>
                <a:lnTo>
                  <a:pt x="194" y="1772"/>
                </a:lnTo>
                <a:lnTo>
                  <a:pt x="181" y="1794"/>
                </a:lnTo>
                <a:lnTo>
                  <a:pt x="172" y="1809"/>
                </a:lnTo>
                <a:lnTo>
                  <a:pt x="168" y="1816"/>
                </a:lnTo>
                <a:lnTo>
                  <a:pt x="164" y="1823"/>
                </a:lnTo>
                <a:lnTo>
                  <a:pt x="158" y="1828"/>
                </a:lnTo>
                <a:lnTo>
                  <a:pt x="150" y="1832"/>
                </a:lnTo>
                <a:lnTo>
                  <a:pt x="150" y="1832"/>
                </a:lnTo>
                <a:lnTo>
                  <a:pt x="140" y="1838"/>
                </a:lnTo>
                <a:lnTo>
                  <a:pt x="130" y="1843"/>
                </a:lnTo>
                <a:lnTo>
                  <a:pt x="104" y="1853"/>
                </a:lnTo>
                <a:lnTo>
                  <a:pt x="76" y="1859"/>
                </a:lnTo>
                <a:lnTo>
                  <a:pt x="65" y="1862"/>
                </a:lnTo>
                <a:lnTo>
                  <a:pt x="56" y="1863"/>
                </a:lnTo>
                <a:lnTo>
                  <a:pt x="56" y="1863"/>
                </a:lnTo>
                <a:lnTo>
                  <a:pt x="39" y="1863"/>
                </a:lnTo>
                <a:lnTo>
                  <a:pt x="22" y="1865"/>
                </a:lnTo>
                <a:lnTo>
                  <a:pt x="15" y="1868"/>
                </a:lnTo>
                <a:lnTo>
                  <a:pt x="8" y="1870"/>
                </a:lnTo>
                <a:lnTo>
                  <a:pt x="4" y="1873"/>
                </a:lnTo>
                <a:lnTo>
                  <a:pt x="1" y="1879"/>
                </a:lnTo>
                <a:lnTo>
                  <a:pt x="1" y="1879"/>
                </a:lnTo>
                <a:lnTo>
                  <a:pt x="0" y="1884"/>
                </a:lnTo>
                <a:lnTo>
                  <a:pt x="1" y="1888"/>
                </a:lnTo>
                <a:lnTo>
                  <a:pt x="3" y="1896"/>
                </a:lnTo>
                <a:lnTo>
                  <a:pt x="8" y="1903"/>
                </a:lnTo>
                <a:lnTo>
                  <a:pt x="14" y="1909"/>
                </a:lnTo>
                <a:lnTo>
                  <a:pt x="14" y="1909"/>
                </a:lnTo>
                <a:lnTo>
                  <a:pt x="19" y="1911"/>
                </a:lnTo>
                <a:lnTo>
                  <a:pt x="31" y="1915"/>
                </a:lnTo>
                <a:lnTo>
                  <a:pt x="64" y="1922"/>
                </a:lnTo>
                <a:lnTo>
                  <a:pt x="125" y="1933"/>
                </a:lnTo>
                <a:lnTo>
                  <a:pt x="125" y="1933"/>
                </a:lnTo>
                <a:lnTo>
                  <a:pt x="150" y="1936"/>
                </a:lnTo>
                <a:lnTo>
                  <a:pt x="179" y="1939"/>
                </a:lnTo>
                <a:lnTo>
                  <a:pt x="209" y="1940"/>
                </a:lnTo>
                <a:lnTo>
                  <a:pt x="233" y="1940"/>
                </a:lnTo>
                <a:lnTo>
                  <a:pt x="233" y="1940"/>
                </a:lnTo>
                <a:lnTo>
                  <a:pt x="243" y="1940"/>
                </a:lnTo>
                <a:lnTo>
                  <a:pt x="252" y="1941"/>
                </a:lnTo>
                <a:lnTo>
                  <a:pt x="263" y="1943"/>
                </a:lnTo>
                <a:lnTo>
                  <a:pt x="273" y="1944"/>
                </a:lnTo>
                <a:lnTo>
                  <a:pt x="281" y="1944"/>
                </a:lnTo>
                <a:lnTo>
                  <a:pt x="285" y="1943"/>
                </a:lnTo>
                <a:lnTo>
                  <a:pt x="289" y="1941"/>
                </a:lnTo>
                <a:lnTo>
                  <a:pt x="292" y="1939"/>
                </a:lnTo>
                <a:lnTo>
                  <a:pt x="296" y="1934"/>
                </a:lnTo>
                <a:lnTo>
                  <a:pt x="297" y="1930"/>
                </a:lnTo>
                <a:lnTo>
                  <a:pt x="300" y="1924"/>
                </a:lnTo>
                <a:lnTo>
                  <a:pt x="300" y="1924"/>
                </a:lnTo>
                <a:lnTo>
                  <a:pt x="300" y="1918"/>
                </a:lnTo>
                <a:lnTo>
                  <a:pt x="302" y="1910"/>
                </a:lnTo>
                <a:lnTo>
                  <a:pt x="300" y="1895"/>
                </a:lnTo>
                <a:lnTo>
                  <a:pt x="297" y="1880"/>
                </a:lnTo>
                <a:lnTo>
                  <a:pt x="293" y="1863"/>
                </a:lnTo>
                <a:lnTo>
                  <a:pt x="291" y="1848"/>
                </a:lnTo>
                <a:lnTo>
                  <a:pt x="288" y="1833"/>
                </a:lnTo>
                <a:lnTo>
                  <a:pt x="288" y="1820"/>
                </a:lnTo>
                <a:lnTo>
                  <a:pt x="289" y="1814"/>
                </a:lnTo>
                <a:lnTo>
                  <a:pt x="291" y="1809"/>
                </a:lnTo>
                <a:lnTo>
                  <a:pt x="291" y="1809"/>
                </a:lnTo>
                <a:lnTo>
                  <a:pt x="363" y="1623"/>
                </a:lnTo>
                <a:lnTo>
                  <a:pt x="363" y="1623"/>
                </a:lnTo>
                <a:lnTo>
                  <a:pt x="370" y="1604"/>
                </a:lnTo>
                <a:lnTo>
                  <a:pt x="377" y="1586"/>
                </a:lnTo>
                <a:lnTo>
                  <a:pt x="386" y="1551"/>
                </a:lnTo>
                <a:lnTo>
                  <a:pt x="396" y="1517"/>
                </a:lnTo>
                <a:lnTo>
                  <a:pt x="404" y="1485"/>
                </a:lnTo>
                <a:lnTo>
                  <a:pt x="404" y="1485"/>
                </a:lnTo>
                <a:lnTo>
                  <a:pt x="416" y="1436"/>
                </a:lnTo>
                <a:lnTo>
                  <a:pt x="422" y="1413"/>
                </a:lnTo>
                <a:lnTo>
                  <a:pt x="422" y="1413"/>
                </a:lnTo>
                <a:lnTo>
                  <a:pt x="435" y="1373"/>
                </a:lnTo>
                <a:lnTo>
                  <a:pt x="446" y="1348"/>
                </a:lnTo>
                <a:lnTo>
                  <a:pt x="450" y="1339"/>
                </a:lnTo>
                <a:lnTo>
                  <a:pt x="452" y="1337"/>
                </a:lnTo>
                <a:lnTo>
                  <a:pt x="452" y="1337"/>
                </a:lnTo>
                <a:lnTo>
                  <a:pt x="523" y="1339"/>
                </a:lnTo>
                <a:lnTo>
                  <a:pt x="523" y="1339"/>
                </a:lnTo>
                <a:lnTo>
                  <a:pt x="525" y="1352"/>
                </a:lnTo>
                <a:lnTo>
                  <a:pt x="536" y="1380"/>
                </a:lnTo>
                <a:lnTo>
                  <a:pt x="550" y="1416"/>
                </a:lnTo>
                <a:lnTo>
                  <a:pt x="557" y="1431"/>
                </a:lnTo>
                <a:lnTo>
                  <a:pt x="565" y="1443"/>
                </a:lnTo>
                <a:lnTo>
                  <a:pt x="565" y="1443"/>
                </a:lnTo>
                <a:lnTo>
                  <a:pt x="580" y="1466"/>
                </a:lnTo>
                <a:lnTo>
                  <a:pt x="596" y="1491"/>
                </a:lnTo>
                <a:lnTo>
                  <a:pt x="609" y="1515"/>
                </a:lnTo>
                <a:lnTo>
                  <a:pt x="614" y="1525"/>
                </a:lnTo>
                <a:lnTo>
                  <a:pt x="617" y="1535"/>
                </a:lnTo>
                <a:lnTo>
                  <a:pt x="617" y="1535"/>
                </a:lnTo>
                <a:lnTo>
                  <a:pt x="620" y="1545"/>
                </a:lnTo>
                <a:lnTo>
                  <a:pt x="626" y="1562"/>
                </a:lnTo>
                <a:lnTo>
                  <a:pt x="644" y="1608"/>
                </a:lnTo>
                <a:lnTo>
                  <a:pt x="665" y="1663"/>
                </a:lnTo>
                <a:lnTo>
                  <a:pt x="676" y="1693"/>
                </a:lnTo>
                <a:lnTo>
                  <a:pt x="684" y="1723"/>
                </a:lnTo>
                <a:lnTo>
                  <a:pt x="684" y="1723"/>
                </a:lnTo>
                <a:lnTo>
                  <a:pt x="696" y="1771"/>
                </a:lnTo>
                <a:lnTo>
                  <a:pt x="701" y="1799"/>
                </a:lnTo>
                <a:lnTo>
                  <a:pt x="703" y="1816"/>
                </a:lnTo>
                <a:lnTo>
                  <a:pt x="703" y="1820"/>
                </a:lnTo>
                <a:lnTo>
                  <a:pt x="701" y="1824"/>
                </a:lnTo>
                <a:lnTo>
                  <a:pt x="701" y="1824"/>
                </a:lnTo>
                <a:lnTo>
                  <a:pt x="695" y="1832"/>
                </a:lnTo>
                <a:lnTo>
                  <a:pt x="684" y="1844"/>
                </a:lnTo>
                <a:lnTo>
                  <a:pt x="652" y="1869"/>
                </a:lnTo>
                <a:lnTo>
                  <a:pt x="652" y="1869"/>
                </a:lnTo>
                <a:lnTo>
                  <a:pt x="644" y="1876"/>
                </a:lnTo>
                <a:lnTo>
                  <a:pt x="633" y="1881"/>
                </a:lnTo>
                <a:lnTo>
                  <a:pt x="610" y="1891"/>
                </a:lnTo>
                <a:lnTo>
                  <a:pt x="588" y="1899"/>
                </a:lnTo>
                <a:lnTo>
                  <a:pt x="573" y="1903"/>
                </a:lnTo>
                <a:lnTo>
                  <a:pt x="573" y="1903"/>
                </a:lnTo>
                <a:lnTo>
                  <a:pt x="570" y="1904"/>
                </a:lnTo>
                <a:lnTo>
                  <a:pt x="566" y="1907"/>
                </a:lnTo>
                <a:lnTo>
                  <a:pt x="559" y="1915"/>
                </a:lnTo>
                <a:lnTo>
                  <a:pt x="557" y="1921"/>
                </a:lnTo>
                <a:lnTo>
                  <a:pt x="555" y="1925"/>
                </a:lnTo>
                <a:lnTo>
                  <a:pt x="554" y="1929"/>
                </a:lnTo>
                <a:lnTo>
                  <a:pt x="555" y="1933"/>
                </a:lnTo>
                <a:lnTo>
                  <a:pt x="555" y="1933"/>
                </a:lnTo>
                <a:lnTo>
                  <a:pt x="558" y="1940"/>
                </a:lnTo>
                <a:lnTo>
                  <a:pt x="561" y="1944"/>
                </a:lnTo>
                <a:lnTo>
                  <a:pt x="564" y="1947"/>
                </a:lnTo>
                <a:lnTo>
                  <a:pt x="566" y="1948"/>
                </a:lnTo>
                <a:lnTo>
                  <a:pt x="573" y="1948"/>
                </a:lnTo>
                <a:lnTo>
                  <a:pt x="573" y="1948"/>
                </a:lnTo>
                <a:lnTo>
                  <a:pt x="622" y="1947"/>
                </a:lnTo>
                <a:lnTo>
                  <a:pt x="718" y="1944"/>
                </a:lnTo>
                <a:lnTo>
                  <a:pt x="767" y="1941"/>
                </a:lnTo>
                <a:lnTo>
                  <a:pt x="812" y="1939"/>
                </a:lnTo>
                <a:lnTo>
                  <a:pt x="845" y="1934"/>
                </a:lnTo>
                <a:lnTo>
                  <a:pt x="854" y="1933"/>
                </a:lnTo>
                <a:lnTo>
                  <a:pt x="860" y="1930"/>
                </a:lnTo>
                <a:lnTo>
                  <a:pt x="860" y="1930"/>
                </a:lnTo>
                <a:lnTo>
                  <a:pt x="869" y="1918"/>
                </a:lnTo>
                <a:lnTo>
                  <a:pt x="873" y="1911"/>
                </a:lnTo>
                <a:lnTo>
                  <a:pt x="876" y="1904"/>
                </a:lnTo>
                <a:lnTo>
                  <a:pt x="879" y="1898"/>
                </a:lnTo>
                <a:lnTo>
                  <a:pt x="880" y="1889"/>
                </a:lnTo>
                <a:lnTo>
                  <a:pt x="880" y="1883"/>
                </a:lnTo>
                <a:lnTo>
                  <a:pt x="879" y="1876"/>
                </a:lnTo>
                <a:lnTo>
                  <a:pt x="879" y="1876"/>
                </a:lnTo>
                <a:lnTo>
                  <a:pt x="871" y="1859"/>
                </a:lnTo>
                <a:lnTo>
                  <a:pt x="860" y="1843"/>
                </a:lnTo>
                <a:lnTo>
                  <a:pt x="842" y="1817"/>
                </a:lnTo>
                <a:lnTo>
                  <a:pt x="842" y="1817"/>
                </a:lnTo>
                <a:lnTo>
                  <a:pt x="831" y="1801"/>
                </a:lnTo>
                <a:lnTo>
                  <a:pt x="826" y="1793"/>
                </a:lnTo>
                <a:lnTo>
                  <a:pt x="820" y="1787"/>
                </a:lnTo>
                <a:lnTo>
                  <a:pt x="820" y="1787"/>
                </a:lnTo>
                <a:lnTo>
                  <a:pt x="819" y="1787"/>
                </a:lnTo>
                <a:lnTo>
                  <a:pt x="817" y="1788"/>
                </a:lnTo>
                <a:lnTo>
                  <a:pt x="816" y="1790"/>
                </a:lnTo>
                <a:lnTo>
                  <a:pt x="815" y="1790"/>
                </a:lnTo>
                <a:lnTo>
                  <a:pt x="813" y="1787"/>
                </a:lnTo>
                <a:lnTo>
                  <a:pt x="808" y="1772"/>
                </a:lnTo>
                <a:lnTo>
                  <a:pt x="808" y="1772"/>
                </a:lnTo>
                <a:lnTo>
                  <a:pt x="805" y="1757"/>
                </a:lnTo>
                <a:lnTo>
                  <a:pt x="804" y="1737"/>
                </a:lnTo>
                <a:lnTo>
                  <a:pt x="801" y="1685"/>
                </a:lnTo>
                <a:lnTo>
                  <a:pt x="798" y="1655"/>
                </a:lnTo>
                <a:lnTo>
                  <a:pt x="793" y="1623"/>
                </a:lnTo>
                <a:lnTo>
                  <a:pt x="789" y="1607"/>
                </a:lnTo>
                <a:lnTo>
                  <a:pt x="785" y="1592"/>
                </a:lnTo>
                <a:lnTo>
                  <a:pt x="778" y="1577"/>
                </a:lnTo>
                <a:lnTo>
                  <a:pt x="772" y="1562"/>
                </a:lnTo>
                <a:lnTo>
                  <a:pt x="772" y="1562"/>
                </a:lnTo>
                <a:lnTo>
                  <a:pt x="746" y="1514"/>
                </a:lnTo>
                <a:lnTo>
                  <a:pt x="726" y="1479"/>
                </a:lnTo>
                <a:lnTo>
                  <a:pt x="718" y="1464"/>
                </a:lnTo>
                <a:lnTo>
                  <a:pt x="711" y="1450"/>
                </a:lnTo>
                <a:lnTo>
                  <a:pt x="706" y="1436"/>
                </a:lnTo>
                <a:lnTo>
                  <a:pt x="701" y="1423"/>
                </a:lnTo>
                <a:lnTo>
                  <a:pt x="701" y="1423"/>
                </a:lnTo>
                <a:lnTo>
                  <a:pt x="697" y="1402"/>
                </a:lnTo>
                <a:lnTo>
                  <a:pt x="695" y="1373"/>
                </a:lnTo>
                <a:lnTo>
                  <a:pt x="689" y="1308"/>
                </a:lnTo>
                <a:lnTo>
                  <a:pt x="684" y="1225"/>
                </a:lnTo>
                <a:lnTo>
                  <a:pt x="684" y="1225"/>
                </a:lnTo>
                <a:lnTo>
                  <a:pt x="688" y="1223"/>
                </a:lnTo>
                <a:lnTo>
                  <a:pt x="700" y="1222"/>
                </a:lnTo>
                <a:lnTo>
                  <a:pt x="712" y="1218"/>
                </a:lnTo>
                <a:lnTo>
                  <a:pt x="716" y="1215"/>
                </a:lnTo>
                <a:lnTo>
                  <a:pt x="721" y="1212"/>
                </a:lnTo>
                <a:lnTo>
                  <a:pt x="721" y="1212"/>
                </a:lnTo>
                <a:lnTo>
                  <a:pt x="722" y="1203"/>
                </a:lnTo>
                <a:lnTo>
                  <a:pt x="723" y="1185"/>
                </a:lnTo>
                <a:lnTo>
                  <a:pt x="725" y="1136"/>
                </a:lnTo>
                <a:lnTo>
                  <a:pt x="726" y="1069"/>
                </a:lnTo>
                <a:lnTo>
                  <a:pt x="726" y="1069"/>
                </a:lnTo>
                <a:lnTo>
                  <a:pt x="727" y="1072"/>
                </a:lnTo>
                <a:lnTo>
                  <a:pt x="731" y="1076"/>
                </a:lnTo>
                <a:lnTo>
                  <a:pt x="734" y="1077"/>
                </a:lnTo>
                <a:lnTo>
                  <a:pt x="737" y="1076"/>
                </a:lnTo>
                <a:lnTo>
                  <a:pt x="738" y="1072"/>
                </a:lnTo>
                <a:lnTo>
                  <a:pt x="741" y="1062"/>
                </a:lnTo>
                <a:lnTo>
                  <a:pt x="741" y="1062"/>
                </a:lnTo>
                <a:lnTo>
                  <a:pt x="745" y="1039"/>
                </a:lnTo>
                <a:lnTo>
                  <a:pt x="746" y="1012"/>
                </a:lnTo>
                <a:lnTo>
                  <a:pt x="748" y="978"/>
                </a:lnTo>
                <a:lnTo>
                  <a:pt x="748" y="978"/>
                </a:lnTo>
                <a:lnTo>
                  <a:pt x="744" y="958"/>
                </a:lnTo>
                <a:lnTo>
                  <a:pt x="737" y="916"/>
                </a:lnTo>
                <a:lnTo>
                  <a:pt x="729" y="863"/>
                </a:lnTo>
                <a:lnTo>
                  <a:pt x="723" y="807"/>
                </a:lnTo>
                <a:lnTo>
                  <a:pt x="723" y="807"/>
                </a:lnTo>
                <a:lnTo>
                  <a:pt x="721" y="780"/>
                </a:lnTo>
                <a:lnTo>
                  <a:pt x="721" y="752"/>
                </a:lnTo>
                <a:lnTo>
                  <a:pt x="721" y="699"/>
                </a:lnTo>
                <a:lnTo>
                  <a:pt x="722" y="660"/>
                </a:lnTo>
                <a:lnTo>
                  <a:pt x="723" y="640"/>
                </a:lnTo>
                <a:lnTo>
                  <a:pt x="723" y="640"/>
                </a:lnTo>
                <a:lnTo>
                  <a:pt x="725" y="628"/>
                </a:lnTo>
                <a:lnTo>
                  <a:pt x="725" y="609"/>
                </a:lnTo>
                <a:lnTo>
                  <a:pt x="726" y="584"/>
                </a:lnTo>
                <a:lnTo>
                  <a:pt x="726" y="584"/>
                </a:lnTo>
                <a:lnTo>
                  <a:pt x="729" y="591"/>
                </a:lnTo>
                <a:lnTo>
                  <a:pt x="731" y="597"/>
                </a:lnTo>
                <a:lnTo>
                  <a:pt x="734" y="601"/>
                </a:lnTo>
                <a:lnTo>
                  <a:pt x="737" y="602"/>
                </a:lnTo>
                <a:lnTo>
                  <a:pt x="738" y="602"/>
                </a:lnTo>
                <a:lnTo>
                  <a:pt x="741" y="602"/>
                </a:lnTo>
                <a:lnTo>
                  <a:pt x="744" y="601"/>
                </a:lnTo>
                <a:lnTo>
                  <a:pt x="745" y="598"/>
                </a:lnTo>
                <a:lnTo>
                  <a:pt x="748" y="594"/>
                </a:lnTo>
                <a:lnTo>
                  <a:pt x="753" y="579"/>
                </a:lnTo>
                <a:lnTo>
                  <a:pt x="753" y="579"/>
                </a:lnTo>
                <a:lnTo>
                  <a:pt x="757" y="560"/>
                </a:lnTo>
                <a:lnTo>
                  <a:pt x="760" y="541"/>
                </a:lnTo>
                <a:lnTo>
                  <a:pt x="761" y="522"/>
                </a:lnTo>
                <a:lnTo>
                  <a:pt x="761" y="504"/>
                </a:lnTo>
                <a:lnTo>
                  <a:pt x="760" y="486"/>
                </a:lnTo>
                <a:lnTo>
                  <a:pt x="756" y="470"/>
                </a:lnTo>
                <a:lnTo>
                  <a:pt x="751" y="455"/>
                </a:lnTo>
                <a:lnTo>
                  <a:pt x="744" y="443"/>
                </a:lnTo>
                <a:lnTo>
                  <a:pt x="744" y="443"/>
                </a:lnTo>
                <a:lnTo>
                  <a:pt x="733" y="421"/>
                </a:lnTo>
                <a:lnTo>
                  <a:pt x="723" y="404"/>
                </a:lnTo>
                <a:lnTo>
                  <a:pt x="718" y="392"/>
                </a:lnTo>
                <a:lnTo>
                  <a:pt x="714" y="381"/>
                </a:lnTo>
                <a:lnTo>
                  <a:pt x="714" y="381"/>
                </a:lnTo>
                <a:lnTo>
                  <a:pt x="711" y="376"/>
                </a:lnTo>
                <a:lnTo>
                  <a:pt x="708" y="370"/>
                </a:lnTo>
                <a:lnTo>
                  <a:pt x="700" y="361"/>
                </a:lnTo>
                <a:lnTo>
                  <a:pt x="689" y="351"/>
                </a:lnTo>
                <a:lnTo>
                  <a:pt x="689" y="351"/>
                </a:lnTo>
                <a:lnTo>
                  <a:pt x="688" y="340"/>
                </a:lnTo>
                <a:lnTo>
                  <a:pt x="685" y="317"/>
                </a:lnTo>
                <a:lnTo>
                  <a:pt x="684" y="303"/>
                </a:lnTo>
                <a:lnTo>
                  <a:pt x="684" y="290"/>
                </a:lnTo>
                <a:lnTo>
                  <a:pt x="684" y="277"/>
                </a:lnTo>
                <a:lnTo>
                  <a:pt x="686" y="269"/>
                </a:lnTo>
                <a:lnTo>
                  <a:pt x="686" y="269"/>
                </a:lnTo>
                <a:lnTo>
                  <a:pt x="695" y="251"/>
                </a:lnTo>
                <a:lnTo>
                  <a:pt x="703" y="231"/>
                </a:lnTo>
                <a:lnTo>
                  <a:pt x="706" y="221"/>
                </a:lnTo>
                <a:lnTo>
                  <a:pt x="708" y="212"/>
                </a:lnTo>
                <a:lnTo>
                  <a:pt x="708" y="204"/>
                </a:lnTo>
                <a:lnTo>
                  <a:pt x="708" y="195"/>
                </a:lnTo>
                <a:lnTo>
                  <a:pt x="708" y="195"/>
                </a:lnTo>
                <a:lnTo>
                  <a:pt x="703" y="182"/>
                </a:lnTo>
                <a:lnTo>
                  <a:pt x="696" y="168"/>
                </a:lnTo>
                <a:lnTo>
                  <a:pt x="684" y="150"/>
                </a:lnTo>
                <a:lnTo>
                  <a:pt x="684" y="150"/>
                </a:lnTo>
                <a:lnTo>
                  <a:pt x="682" y="146"/>
                </a:lnTo>
                <a:lnTo>
                  <a:pt x="682" y="142"/>
                </a:lnTo>
                <a:lnTo>
                  <a:pt x="682" y="134"/>
                </a:lnTo>
                <a:lnTo>
                  <a:pt x="682" y="130"/>
                </a:lnTo>
                <a:lnTo>
                  <a:pt x="680" y="126"/>
                </a:lnTo>
                <a:lnTo>
                  <a:pt x="676" y="120"/>
                </a:lnTo>
                <a:lnTo>
                  <a:pt x="669" y="116"/>
                </a:lnTo>
                <a:lnTo>
                  <a:pt x="669" y="116"/>
                </a:lnTo>
                <a:lnTo>
                  <a:pt x="644" y="104"/>
                </a:lnTo>
                <a:lnTo>
                  <a:pt x="632" y="94"/>
                </a:lnTo>
                <a:lnTo>
                  <a:pt x="632" y="94"/>
                </a:lnTo>
                <a:lnTo>
                  <a:pt x="622" y="85"/>
                </a:lnTo>
                <a:lnTo>
                  <a:pt x="609" y="70"/>
                </a:lnTo>
                <a:lnTo>
                  <a:pt x="595" y="53"/>
                </a:lnTo>
                <a:lnTo>
                  <a:pt x="588" y="48"/>
                </a:lnTo>
                <a:lnTo>
                  <a:pt x="583" y="44"/>
                </a:lnTo>
                <a:lnTo>
                  <a:pt x="583" y="44"/>
                </a:lnTo>
                <a:lnTo>
                  <a:pt x="576" y="38"/>
                </a:lnTo>
                <a:lnTo>
                  <a:pt x="572" y="36"/>
                </a:lnTo>
                <a:lnTo>
                  <a:pt x="568" y="34"/>
                </a:lnTo>
                <a:lnTo>
                  <a:pt x="558" y="32"/>
                </a:lnTo>
                <a:lnTo>
                  <a:pt x="558" y="32"/>
                </a:lnTo>
                <a:lnTo>
                  <a:pt x="551" y="29"/>
                </a:lnTo>
                <a:lnTo>
                  <a:pt x="544" y="23"/>
                </a:lnTo>
                <a:lnTo>
                  <a:pt x="529" y="14"/>
                </a:lnTo>
                <a:lnTo>
                  <a:pt x="517" y="4"/>
                </a:lnTo>
                <a:lnTo>
                  <a:pt x="512" y="2"/>
                </a:lnTo>
                <a:lnTo>
                  <a:pt x="506" y="0"/>
                </a:lnTo>
                <a:lnTo>
                  <a:pt x="506" y="0"/>
                </a:lnTo>
                <a:lnTo>
                  <a:pt x="499" y="0"/>
                </a:lnTo>
                <a:lnTo>
                  <a:pt x="493" y="0"/>
                </a:lnTo>
                <a:lnTo>
                  <a:pt x="484" y="0"/>
                </a:lnTo>
                <a:lnTo>
                  <a:pt x="474" y="4"/>
                </a:lnTo>
                <a:lnTo>
                  <a:pt x="474" y="4"/>
                </a:lnTo>
                <a:lnTo>
                  <a:pt x="450" y="10"/>
                </a:lnTo>
                <a:lnTo>
                  <a:pt x="437" y="13"/>
                </a:lnTo>
                <a:lnTo>
                  <a:pt x="437" y="13"/>
                </a:lnTo>
                <a:lnTo>
                  <a:pt x="424" y="17"/>
                </a:lnTo>
                <a:lnTo>
                  <a:pt x="407" y="22"/>
                </a:lnTo>
                <a:lnTo>
                  <a:pt x="407" y="22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906345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9"/>
          <p:cNvSpPr>
            <a:spLocks/>
          </p:cNvSpPr>
          <p:nvPr/>
        </p:nvSpPr>
        <p:spPr bwMode="auto">
          <a:xfrm>
            <a:off x="954187" y="4689140"/>
            <a:ext cx="642044" cy="1616806"/>
          </a:xfrm>
          <a:custGeom>
            <a:avLst/>
            <a:gdLst>
              <a:gd name="T0" fmla="*/ 60 w 494"/>
              <a:gd name="T1" fmla="*/ 790 h 1244"/>
              <a:gd name="T2" fmla="*/ 39 w 494"/>
              <a:gd name="T3" fmla="*/ 974 h 1244"/>
              <a:gd name="T4" fmla="*/ 17 w 494"/>
              <a:gd name="T5" fmla="*/ 1119 h 1244"/>
              <a:gd name="T6" fmla="*/ 10 w 494"/>
              <a:gd name="T7" fmla="*/ 1182 h 1244"/>
              <a:gd name="T8" fmla="*/ 16 w 494"/>
              <a:gd name="T9" fmla="*/ 1240 h 1244"/>
              <a:gd name="T10" fmla="*/ 207 w 494"/>
              <a:gd name="T11" fmla="*/ 1239 h 1244"/>
              <a:gd name="T12" fmla="*/ 207 w 494"/>
              <a:gd name="T13" fmla="*/ 1211 h 1244"/>
              <a:gd name="T14" fmla="*/ 148 w 494"/>
              <a:gd name="T15" fmla="*/ 1201 h 1244"/>
              <a:gd name="T16" fmla="*/ 118 w 494"/>
              <a:gd name="T17" fmla="*/ 1182 h 1244"/>
              <a:gd name="T18" fmla="*/ 95 w 494"/>
              <a:gd name="T19" fmla="*/ 1138 h 1244"/>
              <a:gd name="T20" fmla="*/ 103 w 494"/>
              <a:gd name="T21" fmla="*/ 1055 h 1244"/>
              <a:gd name="T22" fmla="*/ 169 w 494"/>
              <a:gd name="T23" fmla="*/ 887 h 1244"/>
              <a:gd name="T24" fmla="*/ 201 w 494"/>
              <a:gd name="T25" fmla="*/ 882 h 1244"/>
              <a:gd name="T26" fmla="*/ 229 w 494"/>
              <a:gd name="T27" fmla="*/ 957 h 1244"/>
              <a:gd name="T28" fmla="*/ 275 w 494"/>
              <a:gd name="T29" fmla="*/ 1118 h 1244"/>
              <a:gd name="T30" fmla="*/ 370 w 494"/>
              <a:gd name="T31" fmla="*/ 1201 h 1244"/>
              <a:gd name="T32" fmla="*/ 482 w 494"/>
              <a:gd name="T33" fmla="*/ 1176 h 1244"/>
              <a:gd name="T34" fmla="*/ 491 w 494"/>
              <a:gd name="T35" fmla="*/ 1152 h 1244"/>
              <a:gd name="T36" fmla="*/ 465 w 494"/>
              <a:gd name="T37" fmla="*/ 1149 h 1244"/>
              <a:gd name="T38" fmla="*/ 403 w 494"/>
              <a:gd name="T39" fmla="*/ 1133 h 1244"/>
              <a:gd name="T40" fmla="*/ 361 w 494"/>
              <a:gd name="T41" fmla="*/ 1083 h 1244"/>
              <a:gd name="T42" fmla="*/ 338 w 494"/>
              <a:gd name="T43" fmla="*/ 1012 h 1244"/>
              <a:gd name="T44" fmla="*/ 321 w 494"/>
              <a:gd name="T45" fmla="*/ 825 h 1244"/>
              <a:gd name="T46" fmla="*/ 238 w 494"/>
              <a:gd name="T47" fmla="*/ 631 h 1244"/>
              <a:gd name="T48" fmla="*/ 232 w 494"/>
              <a:gd name="T49" fmla="*/ 608 h 1244"/>
              <a:gd name="T50" fmla="*/ 212 w 494"/>
              <a:gd name="T51" fmla="*/ 540 h 1244"/>
              <a:gd name="T52" fmla="*/ 210 w 494"/>
              <a:gd name="T53" fmla="*/ 498 h 1244"/>
              <a:gd name="T54" fmla="*/ 252 w 494"/>
              <a:gd name="T55" fmla="*/ 493 h 1244"/>
              <a:gd name="T56" fmla="*/ 276 w 494"/>
              <a:gd name="T57" fmla="*/ 470 h 1244"/>
              <a:gd name="T58" fmla="*/ 347 w 494"/>
              <a:gd name="T59" fmla="*/ 373 h 1244"/>
              <a:gd name="T60" fmla="*/ 342 w 494"/>
              <a:gd name="T61" fmla="*/ 363 h 1244"/>
              <a:gd name="T62" fmla="*/ 315 w 494"/>
              <a:gd name="T63" fmla="*/ 324 h 1244"/>
              <a:gd name="T64" fmla="*/ 255 w 494"/>
              <a:gd name="T65" fmla="*/ 363 h 1244"/>
              <a:gd name="T66" fmla="*/ 184 w 494"/>
              <a:gd name="T67" fmla="*/ 352 h 1244"/>
              <a:gd name="T68" fmla="*/ 187 w 494"/>
              <a:gd name="T69" fmla="*/ 321 h 1244"/>
              <a:gd name="T70" fmla="*/ 171 w 494"/>
              <a:gd name="T71" fmla="*/ 278 h 1244"/>
              <a:gd name="T72" fmla="*/ 169 w 494"/>
              <a:gd name="T73" fmla="*/ 211 h 1244"/>
              <a:gd name="T74" fmla="*/ 183 w 494"/>
              <a:gd name="T75" fmla="*/ 190 h 1244"/>
              <a:gd name="T76" fmla="*/ 218 w 494"/>
              <a:gd name="T77" fmla="*/ 179 h 1244"/>
              <a:gd name="T78" fmla="*/ 233 w 494"/>
              <a:gd name="T79" fmla="*/ 179 h 1244"/>
              <a:gd name="T80" fmla="*/ 233 w 494"/>
              <a:gd name="T81" fmla="*/ 151 h 1244"/>
              <a:gd name="T82" fmla="*/ 269 w 494"/>
              <a:gd name="T83" fmla="*/ 122 h 1244"/>
              <a:gd name="T84" fmla="*/ 272 w 494"/>
              <a:gd name="T85" fmla="*/ 92 h 1244"/>
              <a:gd name="T86" fmla="*/ 282 w 494"/>
              <a:gd name="T87" fmla="*/ 75 h 1244"/>
              <a:gd name="T88" fmla="*/ 267 w 494"/>
              <a:gd name="T89" fmla="*/ 35 h 1244"/>
              <a:gd name="T90" fmla="*/ 221 w 494"/>
              <a:gd name="T91" fmla="*/ 0 h 1244"/>
              <a:gd name="T92" fmla="*/ 174 w 494"/>
              <a:gd name="T93" fmla="*/ 6 h 1244"/>
              <a:gd name="T94" fmla="*/ 152 w 494"/>
              <a:gd name="T95" fmla="*/ 16 h 1244"/>
              <a:gd name="T96" fmla="*/ 125 w 494"/>
              <a:gd name="T97" fmla="*/ 43 h 1244"/>
              <a:gd name="T98" fmla="*/ 114 w 494"/>
              <a:gd name="T99" fmla="*/ 98 h 1244"/>
              <a:gd name="T100" fmla="*/ 77 w 494"/>
              <a:gd name="T101" fmla="*/ 145 h 1244"/>
              <a:gd name="T102" fmla="*/ 46 w 494"/>
              <a:gd name="T103" fmla="*/ 185 h 1244"/>
              <a:gd name="T104" fmla="*/ 7 w 494"/>
              <a:gd name="T105" fmla="*/ 277 h 1244"/>
              <a:gd name="T106" fmla="*/ 7 w 494"/>
              <a:gd name="T107" fmla="*/ 455 h 1244"/>
              <a:gd name="T108" fmla="*/ 17 w 494"/>
              <a:gd name="T109" fmla="*/ 654 h 1244"/>
              <a:gd name="T110" fmla="*/ 49 w 494"/>
              <a:gd name="T111" fmla="*/ 671 h 12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494" h="1244">
                <a:moveTo>
                  <a:pt x="49" y="671"/>
                </a:moveTo>
                <a:lnTo>
                  <a:pt x="49" y="671"/>
                </a:lnTo>
                <a:lnTo>
                  <a:pt x="54" y="710"/>
                </a:lnTo>
                <a:lnTo>
                  <a:pt x="57" y="749"/>
                </a:lnTo>
                <a:lnTo>
                  <a:pt x="60" y="790"/>
                </a:lnTo>
                <a:lnTo>
                  <a:pt x="60" y="790"/>
                </a:lnTo>
                <a:lnTo>
                  <a:pt x="60" y="812"/>
                </a:lnTo>
                <a:lnTo>
                  <a:pt x="59" y="836"/>
                </a:lnTo>
                <a:lnTo>
                  <a:pt x="53" y="891"/>
                </a:lnTo>
                <a:lnTo>
                  <a:pt x="45" y="942"/>
                </a:lnTo>
                <a:lnTo>
                  <a:pt x="39" y="974"/>
                </a:lnTo>
                <a:lnTo>
                  <a:pt x="39" y="974"/>
                </a:lnTo>
                <a:lnTo>
                  <a:pt x="34" y="1008"/>
                </a:lnTo>
                <a:lnTo>
                  <a:pt x="27" y="1055"/>
                </a:lnTo>
                <a:lnTo>
                  <a:pt x="20" y="1100"/>
                </a:lnTo>
                <a:lnTo>
                  <a:pt x="19" y="1113"/>
                </a:lnTo>
                <a:lnTo>
                  <a:pt x="17" y="1119"/>
                </a:lnTo>
                <a:lnTo>
                  <a:pt x="17" y="1119"/>
                </a:lnTo>
                <a:lnTo>
                  <a:pt x="13" y="1129"/>
                </a:lnTo>
                <a:lnTo>
                  <a:pt x="8" y="1146"/>
                </a:lnTo>
                <a:lnTo>
                  <a:pt x="0" y="1168"/>
                </a:lnTo>
                <a:lnTo>
                  <a:pt x="11" y="1175"/>
                </a:lnTo>
                <a:lnTo>
                  <a:pt x="11" y="1175"/>
                </a:lnTo>
                <a:lnTo>
                  <a:pt x="10" y="1182"/>
                </a:lnTo>
                <a:lnTo>
                  <a:pt x="8" y="1202"/>
                </a:lnTo>
                <a:lnTo>
                  <a:pt x="8" y="1225"/>
                </a:lnTo>
                <a:lnTo>
                  <a:pt x="8" y="1233"/>
                </a:lnTo>
                <a:lnTo>
                  <a:pt x="11" y="1239"/>
                </a:lnTo>
                <a:lnTo>
                  <a:pt x="11" y="1239"/>
                </a:lnTo>
                <a:lnTo>
                  <a:pt x="16" y="1240"/>
                </a:lnTo>
                <a:lnTo>
                  <a:pt x="23" y="1242"/>
                </a:lnTo>
                <a:lnTo>
                  <a:pt x="46" y="1244"/>
                </a:lnTo>
                <a:lnTo>
                  <a:pt x="112" y="1242"/>
                </a:lnTo>
                <a:lnTo>
                  <a:pt x="178" y="1240"/>
                </a:lnTo>
                <a:lnTo>
                  <a:pt x="207" y="1239"/>
                </a:lnTo>
                <a:lnTo>
                  <a:pt x="207" y="1239"/>
                </a:lnTo>
                <a:lnTo>
                  <a:pt x="209" y="1236"/>
                </a:lnTo>
                <a:lnTo>
                  <a:pt x="212" y="1228"/>
                </a:lnTo>
                <a:lnTo>
                  <a:pt x="212" y="1224"/>
                </a:lnTo>
                <a:lnTo>
                  <a:pt x="212" y="1219"/>
                </a:lnTo>
                <a:lnTo>
                  <a:pt x="210" y="1214"/>
                </a:lnTo>
                <a:lnTo>
                  <a:pt x="207" y="1211"/>
                </a:lnTo>
                <a:lnTo>
                  <a:pt x="207" y="1211"/>
                </a:lnTo>
                <a:lnTo>
                  <a:pt x="194" y="1207"/>
                </a:lnTo>
                <a:lnTo>
                  <a:pt x="177" y="1204"/>
                </a:lnTo>
                <a:lnTo>
                  <a:pt x="160" y="1202"/>
                </a:lnTo>
                <a:lnTo>
                  <a:pt x="148" y="1201"/>
                </a:lnTo>
                <a:lnTo>
                  <a:pt x="148" y="1201"/>
                </a:lnTo>
                <a:lnTo>
                  <a:pt x="135" y="1199"/>
                </a:lnTo>
                <a:lnTo>
                  <a:pt x="125" y="1196"/>
                </a:lnTo>
                <a:lnTo>
                  <a:pt x="114" y="1190"/>
                </a:lnTo>
                <a:lnTo>
                  <a:pt x="114" y="1190"/>
                </a:lnTo>
                <a:lnTo>
                  <a:pt x="117" y="1187"/>
                </a:lnTo>
                <a:lnTo>
                  <a:pt x="118" y="1182"/>
                </a:lnTo>
                <a:lnTo>
                  <a:pt x="120" y="1179"/>
                </a:lnTo>
                <a:lnTo>
                  <a:pt x="120" y="1179"/>
                </a:lnTo>
                <a:lnTo>
                  <a:pt x="115" y="1173"/>
                </a:lnTo>
                <a:lnTo>
                  <a:pt x="108" y="1161"/>
                </a:lnTo>
                <a:lnTo>
                  <a:pt x="99" y="1147"/>
                </a:lnTo>
                <a:lnTo>
                  <a:pt x="95" y="1138"/>
                </a:lnTo>
                <a:lnTo>
                  <a:pt x="92" y="1130"/>
                </a:lnTo>
                <a:lnTo>
                  <a:pt x="92" y="1130"/>
                </a:lnTo>
                <a:lnTo>
                  <a:pt x="92" y="1121"/>
                </a:lnTo>
                <a:lnTo>
                  <a:pt x="94" y="1110"/>
                </a:lnTo>
                <a:lnTo>
                  <a:pt x="97" y="1086"/>
                </a:lnTo>
                <a:lnTo>
                  <a:pt x="103" y="1055"/>
                </a:lnTo>
                <a:lnTo>
                  <a:pt x="103" y="1055"/>
                </a:lnTo>
                <a:lnTo>
                  <a:pt x="135" y="979"/>
                </a:lnTo>
                <a:lnTo>
                  <a:pt x="157" y="923"/>
                </a:lnTo>
                <a:lnTo>
                  <a:pt x="164" y="900"/>
                </a:lnTo>
                <a:lnTo>
                  <a:pt x="169" y="887"/>
                </a:lnTo>
                <a:lnTo>
                  <a:pt x="169" y="887"/>
                </a:lnTo>
                <a:lnTo>
                  <a:pt x="172" y="861"/>
                </a:lnTo>
                <a:lnTo>
                  <a:pt x="175" y="824"/>
                </a:lnTo>
                <a:lnTo>
                  <a:pt x="180" y="779"/>
                </a:lnTo>
                <a:lnTo>
                  <a:pt x="180" y="779"/>
                </a:lnTo>
                <a:lnTo>
                  <a:pt x="192" y="839"/>
                </a:lnTo>
                <a:lnTo>
                  <a:pt x="201" y="882"/>
                </a:lnTo>
                <a:lnTo>
                  <a:pt x="204" y="897"/>
                </a:lnTo>
                <a:lnTo>
                  <a:pt x="207" y="903"/>
                </a:lnTo>
                <a:lnTo>
                  <a:pt x="207" y="903"/>
                </a:lnTo>
                <a:lnTo>
                  <a:pt x="212" y="914"/>
                </a:lnTo>
                <a:lnTo>
                  <a:pt x="221" y="934"/>
                </a:lnTo>
                <a:lnTo>
                  <a:pt x="229" y="957"/>
                </a:lnTo>
                <a:lnTo>
                  <a:pt x="233" y="974"/>
                </a:lnTo>
                <a:lnTo>
                  <a:pt x="233" y="974"/>
                </a:lnTo>
                <a:lnTo>
                  <a:pt x="247" y="1026"/>
                </a:lnTo>
                <a:lnTo>
                  <a:pt x="261" y="1077"/>
                </a:lnTo>
                <a:lnTo>
                  <a:pt x="261" y="1077"/>
                </a:lnTo>
                <a:lnTo>
                  <a:pt x="275" y="1118"/>
                </a:lnTo>
                <a:lnTo>
                  <a:pt x="289" y="1152"/>
                </a:lnTo>
                <a:lnTo>
                  <a:pt x="299" y="1158"/>
                </a:lnTo>
                <a:lnTo>
                  <a:pt x="299" y="1211"/>
                </a:lnTo>
                <a:lnTo>
                  <a:pt x="370" y="1211"/>
                </a:lnTo>
                <a:lnTo>
                  <a:pt x="370" y="1201"/>
                </a:lnTo>
                <a:lnTo>
                  <a:pt x="370" y="1201"/>
                </a:lnTo>
                <a:lnTo>
                  <a:pt x="394" y="1199"/>
                </a:lnTo>
                <a:lnTo>
                  <a:pt x="419" y="1196"/>
                </a:lnTo>
                <a:lnTo>
                  <a:pt x="445" y="1190"/>
                </a:lnTo>
                <a:lnTo>
                  <a:pt x="445" y="1190"/>
                </a:lnTo>
                <a:lnTo>
                  <a:pt x="466" y="1182"/>
                </a:lnTo>
                <a:lnTo>
                  <a:pt x="482" y="1176"/>
                </a:lnTo>
                <a:lnTo>
                  <a:pt x="494" y="1168"/>
                </a:lnTo>
                <a:lnTo>
                  <a:pt x="494" y="1168"/>
                </a:lnTo>
                <a:lnTo>
                  <a:pt x="494" y="1165"/>
                </a:lnTo>
                <a:lnTo>
                  <a:pt x="494" y="1159"/>
                </a:lnTo>
                <a:lnTo>
                  <a:pt x="492" y="1155"/>
                </a:lnTo>
                <a:lnTo>
                  <a:pt x="491" y="1152"/>
                </a:lnTo>
                <a:lnTo>
                  <a:pt x="488" y="1149"/>
                </a:lnTo>
                <a:lnTo>
                  <a:pt x="483" y="1147"/>
                </a:lnTo>
                <a:lnTo>
                  <a:pt x="483" y="1147"/>
                </a:lnTo>
                <a:lnTo>
                  <a:pt x="479" y="1146"/>
                </a:lnTo>
                <a:lnTo>
                  <a:pt x="474" y="1146"/>
                </a:lnTo>
                <a:lnTo>
                  <a:pt x="465" y="1149"/>
                </a:lnTo>
                <a:lnTo>
                  <a:pt x="454" y="1149"/>
                </a:lnTo>
                <a:lnTo>
                  <a:pt x="448" y="1149"/>
                </a:lnTo>
                <a:lnTo>
                  <a:pt x="440" y="1147"/>
                </a:lnTo>
                <a:lnTo>
                  <a:pt x="440" y="1147"/>
                </a:lnTo>
                <a:lnTo>
                  <a:pt x="422" y="1141"/>
                </a:lnTo>
                <a:lnTo>
                  <a:pt x="403" y="1133"/>
                </a:lnTo>
                <a:lnTo>
                  <a:pt x="385" y="1126"/>
                </a:lnTo>
                <a:lnTo>
                  <a:pt x="391" y="1104"/>
                </a:lnTo>
                <a:lnTo>
                  <a:pt x="391" y="1104"/>
                </a:lnTo>
                <a:lnTo>
                  <a:pt x="384" y="1100"/>
                </a:lnTo>
                <a:lnTo>
                  <a:pt x="370" y="1090"/>
                </a:lnTo>
                <a:lnTo>
                  <a:pt x="361" y="1083"/>
                </a:lnTo>
                <a:lnTo>
                  <a:pt x="353" y="1075"/>
                </a:lnTo>
                <a:lnTo>
                  <a:pt x="347" y="1066"/>
                </a:lnTo>
                <a:lnTo>
                  <a:pt x="342" y="1055"/>
                </a:lnTo>
                <a:lnTo>
                  <a:pt x="342" y="1055"/>
                </a:lnTo>
                <a:lnTo>
                  <a:pt x="339" y="1038"/>
                </a:lnTo>
                <a:lnTo>
                  <a:pt x="338" y="1012"/>
                </a:lnTo>
                <a:lnTo>
                  <a:pt x="333" y="945"/>
                </a:lnTo>
                <a:lnTo>
                  <a:pt x="330" y="879"/>
                </a:lnTo>
                <a:lnTo>
                  <a:pt x="328" y="854"/>
                </a:lnTo>
                <a:lnTo>
                  <a:pt x="325" y="839"/>
                </a:lnTo>
                <a:lnTo>
                  <a:pt x="325" y="839"/>
                </a:lnTo>
                <a:lnTo>
                  <a:pt x="321" y="825"/>
                </a:lnTo>
                <a:lnTo>
                  <a:pt x="311" y="804"/>
                </a:lnTo>
                <a:lnTo>
                  <a:pt x="289" y="753"/>
                </a:lnTo>
                <a:lnTo>
                  <a:pt x="255" y="687"/>
                </a:lnTo>
                <a:lnTo>
                  <a:pt x="229" y="632"/>
                </a:lnTo>
                <a:lnTo>
                  <a:pt x="229" y="632"/>
                </a:lnTo>
                <a:lnTo>
                  <a:pt x="238" y="631"/>
                </a:lnTo>
                <a:lnTo>
                  <a:pt x="244" y="629"/>
                </a:lnTo>
                <a:lnTo>
                  <a:pt x="244" y="628"/>
                </a:lnTo>
                <a:lnTo>
                  <a:pt x="244" y="628"/>
                </a:lnTo>
                <a:lnTo>
                  <a:pt x="244" y="628"/>
                </a:lnTo>
                <a:lnTo>
                  <a:pt x="239" y="620"/>
                </a:lnTo>
                <a:lnTo>
                  <a:pt x="232" y="608"/>
                </a:lnTo>
                <a:lnTo>
                  <a:pt x="223" y="589"/>
                </a:lnTo>
                <a:lnTo>
                  <a:pt x="223" y="589"/>
                </a:lnTo>
                <a:lnTo>
                  <a:pt x="216" y="568"/>
                </a:lnTo>
                <a:lnTo>
                  <a:pt x="213" y="551"/>
                </a:lnTo>
                <a:lnTo>
                  <a:pt x="212" y="540"/>
                </a:lnTo>
                <a:lnTo>
                  <a:pt x="212" y="540"/>
                </a:lnTo>
                <a:lnTo>
                  <a:pt x="212" y="531"/>
                </a:lnTo>
                <a:lnTo>
                  <a:pt x="210" y="517"/>
                </a:lnTo>
                <a:lnTo>
                  <a:pt x="207" y="498"/>
                </a:lnTo>
                <a:lnTo>
                  <a:pt x="207" y="498"/>
                </a:lnTo>
                <a:lnTo>
                  <a:pt x="207" y="496"/>
                </a:lnTo>
                <a:lnTo>
                  <a:pt x="210" y="498"/>
                </a:lnTo>
                <a:lnTo>
                  <a:pt x="221" y="499"/>
                </a:lnTo>
                <a:lnTo>
                  <a:pt x="235" y="499"/>
                </a:lnTo>
                <a:lnTo>
                  <a:pt x="241" y="499"/>
                </a:lnTo>
                <a:lnTo>
                  <a:pt x="244" y="498"/>
                </a:lnTo>
                <a:lnTo>
                  <a:pt x="244" y="498"/>
                </a:lnTo>
                <a:lnTo>
                  <a:pt x="252" y="493"/>
                </a:lnTo>
                <a:lnTo>
                  <a:pt x="262" y="488"/>
                </a:lnTo>
                <a:lnTo>
                  <a:pt x="267" y="485"/>
                </a:lnTo>
                <a:lnTo>
                  <a:pt x="272" y="481"/>
                </a:lnTo>
                <a:lnTo>
                  <a:pt x="275" y="476"/>
                </a:lnTo>
                <a:lnTo>
                  <a:pt x="276" y="470"/>
                </a:lnTo>
                <a:lnTo>
                  <a:pt x="276" y="470"/>
                </a:lnTo>
                <a:lnTo>
                  <a:pt x="279" y="462"/>
                </a:lnTo>
                <a:lnTo>
                  <a:pt x="285" y="453"/>
                </a:lnTo>
                <a:lnTo>
                  <a:pt x="298" y="432"/>
                </a:lnTo>
                <a:lnTo>
                  <a:pt x="315" y="406"/>
                </a:lnTo>
                <a:lnTo>
                  <a:pt x="336" y="389"/>
                </a:lnTo>
                <a:lnTo>
                  <a:pt x="347" y="373"/>
                </a:lnTo>
                <a:lnTo>
                  <a:pt x="347" y="373"/>
                </a:lnTo>
                <a:lnTo>
                  <a:pt x="347" y="367"/>
                </a:lnTo>
                <a:lnTo>
                  <a:pt x="345" y="363"/>
                </a:lnTo>
                <a:lnTo>
                  <a:pt x="344" y="363"/>
                </a:lnTo>
                <a:lnTo>
                  <a:pt x="342" y="363"/>
                </a:lnTo>
                <a:lnTo>
                  <a:pt x="342" y="363"/>
                </a:lnTo>
                <a:lnTo>
                  <a:pt x="336" y="363"/>
                </a:lnTo>
                <a:lnTo>
                  <a:pt x="331" y="360"/>
                </a:lnTo>
                <a:lnTo>
                  <a:pt x="325" y="357"/>
                </a:lnTo>
                <a:lnTo>
                  <a:pt x="336" y="335"/>
                </a:lnTo>
                <a:lnTo>
                  <a:pt x="331" y="331"/>
                </a:lnTo>
                <a:lnTo>
                  <a:pt x="315" y="324"/>
                </a:lnTo>
                <a:lnTo>
                  <a:pt x="293" y="352"/>
                </a:lnTo>
                <a:lnTo>
                  <a:pt x="276" y="357"/>
                </a:lnTo>
                <a:lnTo>
                  <a:pt x="276" y="357"/>
                </a:lnTo>
                <a:lnTo>
                  <a:pt x="269" y="360"/>
                </a:lnTo>
                <a:lnTo>
                  <a:pt x="255" y="363"/>
                </a:lnTo>
                <a:lnTo>
                  <a:pt x="255" y="363"/>
                </a:lnTo>
                <a:lnTo>
                  <a:pt x="241" y="366"/>
                </a:lnTo>
                <a:lnTo>
                  <a:pt x="233" y="367"/>
                </a:lnTo>
                <a:lnTo>
                  <a:pt x="229" y="384"/>
                </a:lnTo>
                <a:lnTo>
                  <a:pt x="212" y="395"/>
                </a:lnTo>
                <a:lnTo>
                  <a:pt x="180" y="395"/>
                </a:lnTo>
                <a:lnTo>
                  <a:pt x="184" y="352"/>
                </a:lnTo>
                <a:lnTo>
                  <a:pt x="184" y="352"/>
                </a:lnTo>
                <a:lnTo>
                  <a:pt x="189" y="344"/>
                </a:lnTo>
                <a:lnTo>
                  <a:pt x="190" y="338"/>
                </a:lnTo>
                <a:lnTo>
                  <a:pt x="190" y="331"/>
                </a:lnTo>
                <a:lnTo>
                  <a:pt x="190" y="331"/>
                </a:lnTo>
                <a:lnTo>
                  <a:pt x="187" y="321"/>
                </a:lnTo>
                <a:lnTo>
                  <a:pt x="184" y="314"/>
                </a:lnTo>
                <a:lnTo>
                  <a:pt x="181" y="306"/>
                </a:lnTo>
                <a:lnTo>
                  <a:pt x="180" y="297"/>
                </a:lnTo>
                <a:lnTo>
                  <a:pt x="180" y="297"/>
                </a:lnTo>
                <a:lnTo>
                  <a:pt x="177" y="288"/>
                </a:lnTo>
                <a:lnTo>
                  <a:pt x="171" y="278"/>
                </a:lnTo>
                <a:lnTo>
                  <a:pt x="166" y="271"/>
                </a:lnTo>
                <a:lnTo>
                  <a:pt x="163" y="265"/>
                </a:lnTo>
                <a:lnTo>
                  <a:pt x="163" y="265"/>
                </a:lnTo>
                <a:lnTo>
                  <a:pt x="163" y="246"/>
                </a:lnTo>
                <a:lnTo>
                  <a:pt x="163" y="232"/>
                </a:lnTo>
                <a:lnTo>
                  <a:pt x="169" y="211"/>
                </a:lnTo>
                <a:lnTo>
                  <a:pt x="169" y="194"/>
                </a:lnTo>
                <a:lnTo>
                  <a:pt x="163" y="183"/>
                </a:lnTo>
                <a:lnTo>
                  <a:pt x="169" y="179"/>
                </a:lnTo>
                <a:lnTo>
                  <a:pt x="169" y="179"/>
                </a:lnTo>
                <a:lnTo>
                  <a:pt x="177" y="185"/>
                </a:lnTo>
                <a:lnTo>
                  <a:pt x="183" y="190"/>
                </a:lnTo>
                <a:lnTo>
                  <a:pt x="187" y="190"/>
                </a:lnTo>
                <a:lnTo>
                  <a:pt x="190" y="190"/>
                </a:lnTo>
                <a:lnTo>
                  <a:pt x="190" y="190"/>
                </a:lnTo>
                <a:lnTo>
                  <a:pt x="207" y="183"/>
                </a:lnTo>
                <a:lnTo>
                  <a:pt x="215" y="180"/>
                </a:lnTo>
                <a:lnTo>
                  <a:pt x="218" y="179"/>
                </a:lnTo>
                <a:lnTo>
                  <a:pt x="218" y="179"/>
                </a:lnTo>
                <a:lnTo>
                  <a:pt x="218" y="177"/>
                </a:lnTo>
                <a:lnTo>
                  <a:pt x="220" y="177"/>
                </a:lnTo>
                <a:lnTo>
                  <a:pt x="226" y="179"/>
                </a:lnTo>
                <a:lnTo>
                  <a:pt x="232" y="179"/>
                </a:lnTo>
                <a:lnTo>
                  <a:pt x="233" y="179"/>
                </a:lnTo>
                <a:lnTo>
                  <a:pt x="233" y="179"/>
                </a:lnTo>
                <a:lnTo>
                  <a:pt x="233" y="179"/>
                </a:lnTo>
                <a:lnTo>
                  <a:pt x="233" y="165"/>
                </a:lnTo>
                <a:lnTo>
                  <a:pt x="233" y="156"/>
                </a:lnTo>
                <a:lnTo>
                  <a:pt x="233" y="151"/>
                </a:lnTo>
                <a:lnTo>
                  <a:pt x="233" y="151"/>
                </a:lnTo>
                <a:lnTo>
                  <a:pt x="239" y="144"/>
                </a:lnTo>
                <a:lnTo>
                  <a:pt x="244" y="134"/>
                </a:lnTo>
                <a:lnTo>
                  <a:pt x="244" y="134"/>
                </a:lnTo>
                <a:lnTo>
                  <a:pt x="249" y="131"/>
                </a:lnTo>
                <a:lnTo>
                  <a:pt x="259" y="127"/>
                </a:lnTo>
                <a:lnTo>
                  <a:pt x="269" y="122"/>
                </a:lnTo>
                <a:lnTo>
                  <a:pt x="272" y="121"/>
                </a:lnTo>
                <a:lnTo>
                  <a:pt x="272" y="119"/>
                </a:lnTo>
                <a:lnTo>
                  <a:pt x="272" y="119"/>
                </a:lnTo>
                <a:lnTo>
                  <a:pt x="270" y="113"/>
                </a:lnTo>
                <a:lnTo>
                  <a:pt x="270" y="104"/>
                </a:lnTo>
                <a:lnTo>
                  <a:pt x="272" y="92"/>
                </a:lnTo>
                <a:lnTo>
                  <a:pt x="272" y="92"/>
                </a:lnTo>
                <a:lnTo>
                  <a:pt x="276" y="87"/>
                </a:lnTo>
                <a:lnTo>
                  <a:pt x="281" y="84"/>
                </a:lnTo>
                <a:lnTo>
                  <a:pt x="282" y="81"/>
                </a:lnTo>
                <a:lnTo>
                  <a:pt x="282" y="81"/>
                </a:lnTo>
                <a:lnTo>
                  <a:pt x="282" y="75"/>
                </a:lnTo>
                <a:lnTo>
                  <a:pt x="282" y="67"/>
                </a:lnTo>
                <a:lnTo>
                  <a:pt x="281" y="56"/>
                </a:lnTo>
                <a:lnTo>
                  <a:pt x="279" y="52"/>
                </a:lnTo>
                <a:lnTo>
                  <a:pt x="276" y="49"/>
                </a:lnTo>
                <a:lnTo>
                  <a:pt x="276" y="49"/>
                </a:lnTo>
                <a:lnTo>
                  <a:pt x="267" y="35"/>
                </a:lnTo>
                <a:lnTo>
                  <a:pt x="262" y="27"/>
                </a:lnTo>
                <a:lnTo>
                  <a:pt x="255" y="21"/>
                </a:lnTo>
                <a:lnTo>
                  <a:pt x="255" y="21"/>
                </a:lnTo>
                <a:lnTo>
                  <a:pt x="236" y="7"/>
                </a:lnTo>
                <a:lnTo>
                  <a:pt x="226" y="3"/>
                </a:lnTo>
                <a:lnTo>
                  <a:pt x="221" y="0"/>
                </a:lnTo>
                <a:lnTo>
                  <a:pt x="218" y="0"/>
                </a:lnTo>
                <a:lnTo>
                  <a:pt x="218" y="0"/>
                </a:lnTo>
                <a:lnTo>
                  <a:pt x="195" y="0"/>
                </a:lnTo>
                <a:lnTo>
                  <a:pt x="183" y="1"/>
                </a:lnTo>
                <a:lnTo>
                  <a:pt x="178" y="3"/>
                </a:lnTo>
                <a:lnTo>
                  <a:pt x="174" y="6"/>
                </a:lnTo>
                <a:lnTo>
                  <a:pt x="174" y="6"/>
                </a:lnTo>
                <a:lnTo>
                  <a:pt x="167" y="9"/>
                </a:lnTo>
                <a:lnTo>
                  <a:pt x="161" y="12"/>
                </a:lnTo>
                <a:lnTo>
                  <a:pt x="155" y="13"/>
                </a:lnTo>
                <a:lnTo>
                  <a:pt x="152" y="16"/>
                </a:lnTo>
                <a:lnTo>
                  <a:pt x="152" y="16"/>
                </a:lnTo>
                <a:lnTo>
                  <a:pt x="138" y="26"/>
                </a:lnTo>
                <a:lnTo>
                  <a:pt x="125" y="32"/>
                </a:lnTo>
                <a:lnTo>
                  <a:pt x="125" y="32"/>
                </a:lnTo>
                <a:lnTo>
                  <a:pt x="126" y="36"/>
                </a:lnTo>
                <a:lnTo>
                  <a:pt x="126" y="39"/>
                </a:lnTo>
                <a:lnTo>
                  <a:pt x="125" y="43"/>
                </a:lnTo>
                <a:lnTo>
                  <a:pt x="125" y="43"/>
                </a:lnTo>
                <a:lnTo>
                  <a:pt x="123" y="47"/>
                </a:lnTo>
                <a:lnTo>
                  <a:pt x="122" y="53"/>
                </a:lnTo>
                <a:lnTo>
                  <a:pt x="120" y="64"/>
                </a:lnTo>
                <a:lnTo>
                  <a:pt x="103" y="98"/>
                </a:lnTo>
                <a:lnTo>
                  <a:pt x="114" y="98"/>
                </a:lnTo>
                <a:lnTo>
                  <a:pt x="109" y="113"/>
                </a:lnTo>
                <a:lnTo>
                  <a:pt x="109" y="124"/>
                </a:lnTo>
                <a:lnTo>
                  <a:pt x="103" y="134"/>
                </a:lnTo>
                <a:lnTo>
                  <a:pt x="99" y="145"/>
                </a:lnTo>
                <a:lnTo>
                  <a:pt x="77" y="145"/>
                </a:lnTo>
                <a:lnTo>
                  <a:pt x="77" y="145"/>
                </a:lnTo>
                <a:lnTo>
                  <a:pt x="76" y="147"/>
                </a:lnTo>
                <a:lnTo>
                  <a:pt x="72" y="148"/>
                </a:lnTo>
                <a:lnTo>
                  <a:pt x="69" y="154"/>
                </a:lnTo>
                <a:lnTo>
                  <a:pt x="66" y="162"/>
                </a:lnTo>
                <a:lnTo>
                  <a:pt x="66" y="162"/>
                </a:lnTo>
                <a:lnTo>
                  <a:pt x="46" y="185"/>
                </a:lnTo>
                <a:lnTo>
                  <a:pt x="33" y="206"/>
                </a:lnTo>
                <a:lnTo>
                  <a:pt x="27" y="217"/>
                </a:lnTo>
                <a:lnTo>
                  <a:pt x="22" y="226"/>
                </a:lnTo>
                <a:lnTo>
                  <a:pt x="22" y="226"/>
                </a:lnTo>
                <a:lnTo>
                  <a:pt x="11" y="263"/>
                </a:lnTo>
                <a:lnTo>
                  <a:pt x="7" y="277"/>
                </a:lnTo>
                <a:lnTo>
                  <a:pt x="7" y="286"/>
                </a:lnTo>
                <a:lnTo>
                  <a:pt x="7" y="286"/>
                </a:lnTo>
                <a:lnTo>
                  <a:pt x="5" y="369"/>
                </a:lnTo>
                <a:lnTo>
                  <a:pt x="5" y="424"/>
                </a:lnTo>
                <a:lnTo>
                  <a:pt x="7" y="455"/>
                </a:lnTo>
                <a:lnTo>
                  <a:pt x="7" y="455"/>
                </a:lnTo>
                <a:lnTo>
                  <a:pt x="8" y="490"/>
                </a:lnTo>
                <a:lnTo>
                  <a:pt x="11" y="556"/>
                </a:lnTo>
                <a:lnTo>
                  <a:pt x="13" y="622"/>
                </a:lnTo>
                <a:lnTo>
                  <a:pt x="16" y="643"/>
                </a:lnTo>
                <a:lnTo>
                  <a:pt x="17" y="654"/>
                </a:lnTo>
                <a:lnTo>
                  <a:pt x="17" y="654"/>
                </a:lnTo>
                <a:lnTo>
                  <a:pt x="23" y="666"/>
                </a:lnTo>
                <a:lnTo>
                  <a:pt x="28" y="669"/>
                </a:lnTo>
                <a:lnTo>
                  <a:pt x="33" y="671"/>
                </a:lnTo>
                <a:lnTo>
                  <a:pt x="33" y="671"/>
                </a:lnTo>
                <a:lnTo>
                  <a:pt x="45" y="671"/>
                </a:lnTo>
                <a:lnTo>
                  <a:pt x="49" y="671"/>
                </a:lnTo>
                <a:lnTo>
                  <a:pt x="49" y="671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>
            <a:off x="8426065" y="4607678"/>
            <a:ext cx="614253" cy="1710363"/>
          </a:xfrm>
          <a:custGeom>
            <a:avLst/>
            <a:gdLst>
              <a:gd name="T0" fmla="*/ 84 w 682"/>
              <a:gd name="T1" fmla="*/ 340 h 1899"/>
              <a:gd name="T2" fmla="*/ 77 w 682"/>
              <a:gd name="T3" fmla="*/ 438 h 1899"/>
              <a:gd name="T4" fmla="*/ 68 w 682"/>
              <a:gd name="T5" fmla="*/ 586 h 1899"/>
              <a:gd name="T6" fmla="*/ 10 w 682"/>
              <a:gd name="T7" fmla="*/ 612 h 1899"/>
              <a:gd name="T8" fmla="*/ 5 w 682"/>
              <a:gd name="T9" fmla="*/ 628 h 1899"/>
              <a:gd name="T10" fmla="*/ 40 w 682"/>
              <a:gd name="T11" fmla="*/ 659 h 1899"/>
              <a:gd name="T12" fmla="*/ 50 w 682"/>
              <a:gd name="T13" fmla="*/ 717 h 1899"/>
              <a:gd name="T14" fmla="*/ 120 w 682"/>
              <a:gd name="T15" fmla="*/ 743 h 1899"/>
              <a:gd name="T16" fmla="*/ 153 w 682"/>
              <a:gd name="T17" fmla="*/ 828 h 1899"/>
              <a:gd name="T18" fmla="*/ 167 w 682"/>
              <a:gd name="T19" fmla="*/ 863 h 1899"/>
              <a:gd name="T20" fmla="*/ 137 w 682"/>
              <a:gd name="T21" fmla="*/ 965 h 1899"/>
              <a:gd name="T22" fmla="*/ 141 w 682"/>
              <a:gd name="T23" fmla="*/ 1129 h 1899"/>
              <a:gd name="T24" fmla="*/ 178 w 682"/>
              <a:gd name="T25" fmla="*/ 1359 h 1899"/>
              <a:gd name="T26" fmla="*/ 218 w 682"/>
              <a:gd name="T27" fmla="*/ 1565 h 1899"/>
              <a:gd name="T28" fmla="*/ 256 w 682"/>
              <a:gd name="T29" fmla="*/ 1674 h 1899"/>
              <a:gd name="T30" fmla="*/ 244 w 682"/>
              <a:gd name="T31" fmla="*/ 1750 h 1899"/>
              <a:gd name="T32" fmla="*/ 242 w 682"/>
              <a:gd name="T33" fmla="*/ 1789 h 1899"/>
              <a:gd name="T34" fmla="*/ 157 w 682"/>
              <a:gd name="T35" fmla="*/ 1857 h 1899"/>
              <a:gd name="T36" fmla="*/ 129 w 682"/>
              <a:gd name="T37" fmla="*/ 1886 h 1899"/>
              <a:gd name="T38" fmla="*/ 167 w 682"/>
              <a:gd name="T39" fmla="*/ 1897 h 1899"/>
              <a:gd name="T40" fmla="*/ 319 w 682"/>
              <a:gd name="T41" fmla="*/ 1879 h 1899"/>
              <a:gd name="T42" fmla="*/ 419 w 682"/>
              <a:gd name="T43" fmla="*/ 1869 h 1899"/>
              <a:gd name="T44" fmla="*/ 414 w 682"/>
              <a:gd name="T45" fmla="*/ 1807 h 1899"/>
              <a:gd name="T46" fmla="*/ 433 w 682"/>
              <a:gd name="T47" fmla="*/ 1764 h 1899"/>
              <a:gd name="T48" fmla="*/ 418 w 682"/>
              <a:gd name="T49" fmla="*/ 1629 h 1899"/>
              <a:gd name="T50" fmla="*/ 514 w 682"/>
              <a:gd name="T51" fmla="*/ 1657 h 1899"/>
              <a:gd name="T52" fmla="*/ 544 w 682"/>
              <a:gd name="T53" fmla="*/ 1676 h 1899"/>
              <a:gd name="T54" fmla="*/ 559 w 682"/>
              <a:gd name="T55" fmla="*/ 1699 h 1899"/>
              <a:gd name="T56" fmla="*/ 558 w 682"/>
              <a:gd name="T57" fmla="*/ 1764 h 1899"/>
              <a:gd name="T58" fmla="*/ 559 w 682"/>
              <a:gd name="T59" fmla="*/ 1852 h 1899"/>
              <a:gd name="T60" fmla="*/ 629 w 682"/>
              <a:gd name="T61" fmla="*/ 1827 h 1899"/>
              <a:gd name="T62" fmla="*/ 668 w 682"/>
              <a:gd name="T63" fmla="*/ 1776 h 1899"/>
              <a:gd name="T64" fmla="*/ 664 w 682"/>
              <a:gd name="T65" fmla="*/ 1648 h 1899"/>
              <a:gd name="T66" fmla="*/ 680 w 682"/>
              <a:gd name="T67" fmla="*/ 1608 h 1899"/>
              <a:gd name="T68" fmla="*/ 660 w 682"/>
              <a:gd name="T69" fmla="*/ 1565 h 1899"/>
              <a:gd name="T70" fmla="*/ 617 w 682"/>
              <a:gd name="T71" fmla="*/ 1512 h 1899"/>
              <a:gd name="T72" fmla="*/ 559 w 682"/>
              <a:gd name="T73" fmla="*/ 1339 h 1899"/>
              <a:gd name="T74" fmla="*/ 559 w 682"/>
              <a:gd name="T75" fmla="*/ 1308 h 1899"/>
              <a:gd name="T76" fmla="*/ 533 w 682"/>
              <a:gd name="T77" fmla="*/ 1212 h 1899"/>
              <a:gd name="T78" fmla="*/ 554 w 682"/>
              <a:gd name="T79" fmla="*/ 1057 h 1899"/>
              <a:gd name="T80" fmla="*/ 549 w 682"/>
              <a:gd name="T81" fmla="*/ 858 h 1899"/>
              <a:gd name="T82" fmla="*/ 606 w 682"/>
              <a:gd name="T83" fmla="*/ 727 h 1899"/>
              <a:gd name="T84" fmla="*/ 623 w 682"/>
              <a:gd name="T85" fmla="*/ 547 h 1899"/>
              <a:gd name="T86" fmla="*/ 570 w 682"/>
              <a:gd name="T87" fmla="*/ 350 h 1899"/>
              <a:gd name="T88" fmla="*/ 511 w 682"/>
              <a:gd name="T89" fmla="*/ 234 h 1899"/>
              <a:gd name="T90" fmla="*/ 487 w 682"/>
              <a:gd name="T91" fmla="*/ 211 h 1899"/>
              <a:gd name="T92" fmla="*/ 478 w 682"/>
              <a:gd name="T93" fmla="*/ 178 h 1899"/>
              <a:gd name="T94" fmla="*/ 416 w 682"/>
              <a:gd name="T95" fmla="*/ 122 h 1899"/>
              <a:gd name="T96" fmla="*/ 361 w 682"/>
              <a:gd name="T97" fmla="*/ 126 h 1899"/>
              <a:gd name="T98" fmla="*/ 287 w 682"/>
              <a:gd name="T99" fmla="*/ 141 h 1899"/>
              <a:gd name="T100" fmla="*/ 248 w 682"/>
              <a:gd name="T101" fmla="*/ 98 h 1899"/>
              <a:gd name="T102" fmla="*/ 188 w 682"/>
              <a:gd name="T103" fmla="*/ 26 h 1899"/>
              <a:gd name="T104" fmla="*/ 136 w 682"/>
              <a:gd name="T105" fmla="*/ 0 h 1899"/>
              <a:gd name="T106" fmla="*/ 26 w 682"/>
              <a:gd name="T107" fmla="*/ 37 h 1899"/>
              <a:gd name="T108" fmla="*/ 5 w 682"/>
              <a:gd name="T109" fmla="*/ 94 h 1899"/>
              <a:gd name="T110" fmla="*/ 1 w 682"/>
              <a:gd name="T111" fmla="*/ 136 h 1899"/>
              <a:gd name="T112" fmla="*/ 5 w 682"/>
              <a:gd name="T113" fmla="*/ 173 h 1899"/>
              <a:gd name="T114" fmla="*/ 21 w 682"/>
              <a:gd name="T115" fmla="*/ 178 h 1899"/>
              <a:gd name="T116" fmla="*/ 33 w 682"/>
              <a:gd name="T117" fmla="*/ 187 h 1899"/>
              <a:gd name="T118" fmla="*/ 73 w 682"/>
              <a:gd name="T119" fmla="*/ 235 h 1899"/>
              <a:gd name="T120" fmla="*/ 99 w 682"/>
              <a:gd name="T121" fmla="*/ 262 h 1899"/>
              <a:gd name="T122" fmla="*/ 120 w 682"/>
              <a:gd name="T123" fmla="*/ 277 h 18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682" h="1899">
                <a:moveTo>
                  <a:pt x="141" y="282"/>
                </a:moveTo>
                <a:lnTo>
                  <a:pt x="141" y="282"/>
                </a:lnTo>
                <a:lnTo>
                  <a:pt x="115" y="305"/>
                </a:lnTo>
                <a:lnTo>
                  <a:pt x="95" y="324"/>
                </a:lnTo>
                <a:lnTo>
                  <a:pt x="89" y="332"/>
                </a:lnTo>
                <a:lnTo>
                  <a:pt x="84" y="340"/>
                </a:lnTo>
                <a:lnTo>
                  <a:pt x="84" y="340"/>
                </a:lnTo>
                <a:lnTo>
                  <a:pt x="81" y="348"/>
                </a:lnTo>
                <a:lnTo>
                  <a:pt x="80" y="358"/>
                </a:lnTo>
                <a:lnTo>
                  <a:pt x="77" y="381"/>
                </a:lnTo>
                <a:lnTo>
                  <a:pt x="77" y="401"/>
                </a:lnTo>
                <a:lnTo>
                  <a:pt x="78" y="413"/>
                </a:lnTo>
                <a:lnTo>
                  <a:pt x="78" y="413"/>
                </a:lnTo>
                <a:lnTo>
                  <a:pt x="77" y="438"/>
                </a:lnTo>
                <a:lnTo>
                  <a:pt x="73" y="488"/>
                </a:lnTo>
                <a:lnTo>
                  <a:pt x="69" y="536"/>
                </a:lnTo>
                <a:lnTo>
                  <a:pt x="68" y="560"/>
                </a:lnTo>
                <a:lnTo>
                  <a:pt x="68" y="560"/>
                </a:lnTo>
                <a:lnTo>
                  <a:pt x="68" y="565"/>
                </a:lnTo>
                <a:lnTo>
                  <a:pt x="68" y="574"/>
                </a:lnTo>
                <a:lnTo>
                  <a:pt x="68" y="586"/>
                </a:lnTo>
                <a:lnTo>
                  <a:pt x="68" y="586"/>
                </a:lnTo>
                <a:lnTo>
                  <a:pt x="64" y="586"/>
                </a:lnTo>
                <a:lnTo>
                  <a:pt x="60" y="587"/>
                </a:lnTo>
                <a:lnTo>
                  <a:pt x="57" y="591"/>
                </a:lnTo>
                <a:lnTo>
                  <a:pt x="57" y="591"/>
                </a:lnTo>
                <a:lnTo>
                  <a:pt x="52" y="607"/>
                </a:lnTo>
                <a:lnTo>
                  <a:pt x="10" y="612"/>
                </a:lnTo>
                <a:lnTo>
                  <a:pt x="10" y="612"/>
                </a:lnTo>
                <a:lnTo>
                  <a:pt x="4" y="616"/>
                </a:lnTo>
                <a:lnTo>
                  <a:pt x="1" y="620"/>
                </a:lnTo>
                <a:lnTo>
                  <a:pt x="0" y="621"/>
                </a:lnTo>
                <a:lnTo>
                  <a:pt x="0" y="622"/>
                </a:lnTo>
                <a:lnTo>
                  <a:pt x="5" y="628"/>
                </a:lnTo>
                <a:lnTo>
                  <a:pt x="5" y="628"/>
                </a:lnTo>
                <a:lnTo>
                  <a:pt x="57" y="633"/>
                </a:lnTo>
                <a:lnTo>
                  <a:pt x="57" y="633"/>
                </a:lnTo>
                <a:lnTo>
                  <a:pt x="55" y="636"/>
                </a:lnTo>
                <a:lnTo>
                  <a:pt x="51" y="641"/>
                </a:lnTo>
                <a:lnTo>
                  <a:pt x="47" y="649"/>
                </a:lnTo>
                <a:lnTo>
                  <a:pt x="47" y="649"/>
                </a:lnTo>
                <a:lnTo>
                  <a:pt x="40" y="659"/>
                </a:lnTo>
                <a:lnTo>
                  <a:pt x="38" y="670"/>
                </a:lnTo>
                <a:lnTo>
                  <a:pt x="36" y="675"/>
                </a:lnTo>
                <a:lnTo>
                  <a:pt x="36" y="680"/>
                </a:lnTo>
                <a:lnTo>
                  <a:pt x="36" y="680"/>
                </a:lnTo>
                <a:lnTo>
                  <a:pt x="39" y="690"/>
                </a:lnTo>
                <a:lnTo>
                  <a:pt x="44" y="704"/>
                </a:lnTo>
                <a:lnTo>
                  <a:pt x="50" y="717"/>
                </a:lnTo>
                <a:lnTo>
                  <a:pt x="57" y="727"/>
                </a:lnTo>
                <a:lnTo>
                  <a:pt x="57" y="727"/>
                </a:lnTo>
                <a:lnTo>
                  <a:pt x="63" y="731"/>
                </a:lnTo>
                <a:lnTo>
                  <a:pt x="69" y="734"/>
                </a:lnTo>
                <a:lnTo>
                  <a:pt x="87" y="739"/>
                </a:lnTo>
                <a:lnTo>
                  <a:pt x="106" y="741"/>
                </a:lnTo>
                <a:lnTo>
                  <a:pt x="120" y="743"/>
                </a:lnTo>
                <a:lnTo>
                  <a:pt x="120" y="743"/>
                </a:lnTo>
                <a:lnTo>
                  <a:pt x="131" y="743"/>
                </a:lnTo>
                <a:lnTo>
                  <a:pt x="138" y="740"/>
                </a:lnTo>
                <a:lnTo>
                  <a:pt x="146" y="738"/>
                </a:lnTo>
                <a:lnTo>
                  <a:pt x="146" y="738"/>
                </a:lnTo>
                <a:lnTo>
                  <a:pt x="149" y="791"/>
                </a:lnTo>
                <a:lnTo>
                  <a:pt x="153" y="828"/>
                </a:lnTo>
                <a:lnTo>
                  <a:pt x="154" y="841"/>
                </a:lnTo>
                <a:lnTo>
                  <a:pt x="157" y="847"/>
                </a:lnTo>
                <a:lnTo>
                  <a:pt x="157" y="847"/>
                </a:lnTo>
                <a:lnTo>
                  <a:pt x="161" y="853"/>
                </a:lnTo>
                <a:lnTo>
                  <a:pt x="163" y="858"/>
                </a:lnTo>
                <a:lnTo>
                  <a:pt x="166" y="862"/>
                </a:lnTo>
                <a:lnTo>
                  <a:pt x="167" y="863"/>
                </a:lnTo>
                <a:lnTo>
                  <a:pt x="167" y="863"/>
                </a:lnTo>
                <a:lnTo>
                  <a:pt x="167" y="863"/>
                </a:lnTo>
                <a:lnTo>
                  <a:pt x="162" y="883"/>
                </a:lnTo>
                <a:lnTo>
                  <a:pt x="151" y="921"/>
                </a:lnTo>
                <a:lnTo>
                  <a:pt x="151" y="921"/>
                </a:lnTo>
                <a:lnTo>
                  <a:pt x="145" y="940"/>
                </a:lnTo>
                <a:lnTo>
                  <a:pt x="137" y="965"/>
                </a:lnTo>
                <a:lnTo>
                  <a:pt x="129" y="993"/>
                </a:lnTo>
                <a:lnTo>
                  <a:pt x="127" y="1004"/>
                </a:lnTo>
                <a:lnTo>
                  <a:pt x="125" y="1015"/>
                </a:lnTo>
                <a:lnTo>
                  <a:pt x="125" y="1015"/>
                </a:lnTo>
                <a:lnTo>
                  <a:pt x="127" y="1030"/>
                </a:lnTo>
                <a:lnTo>
                  <a:pt x="131" y="1058"/>
                </a:lnTo>
                <a:lnTo>
                  <a:pt x="141" y="1129"/>
                </a:lnTo>
                <a:lnTo>
                  <a:pt x="154" y="1197"/>
                </a:lnTo>
                <a:lnTo>
                  <a:pt x="158" y="1221"/>
                </a:lnTo>
                <a:lnTo>
                  <a:pt x="162" y="1234"/>
                </a:lnTo>
                <a:lnTo>
                  <a:pt x="162" y="1234"/>
                </a:lnTo>
                <a:lnTo>
                  <a:pt x="165" y="1249"/>
                </a:lnTo>
                <a:lnTo>
                  <a:pt x="168" y="1278"/>
                </a:lnTo>
                <a:lnTo>
                  <a:pt x="178" y="1359"/>
                </a:lnTo>
                <a:lnTo>
                  <a:pt x="185" y="1444"/>
                </a:lnTo>
                <a:lnTo>
                  <a:pt x="189" y="1476"/>
                </a:lnTo>
                <a:lnTo>
                  <a:pt x="193" y="1496"/>
                </a:lnTo>
                <a:lnTo>
                  <a:pt x="193" y="1496"/>
                </a:lnTo>
                <a:lnTo>
                  <a:pt x="200" y="1520"/>
                </a:lnTo>
                <a:lnTo>
                  <a:pt x="208" y="1542"/>
                </a:lnTo>
                <a:lnTo>
                  <a:pt x="218" y="1565"/>
                </a:lnTo>
                <a:lnTo>
                  <a:pt x="230" y="1590"/>
                </a:lnTo>
                <a:lnTo>
                  <a:pt x="230" y="1590"/>
                </a:lnTo>
                <a:lnTo>
                  <a:pt x="242" y="1618"/>
                </a:lnTo>
                <a:lnTo>
                  <a:pt x="251" y="1642"/>
                </a:lnTo>
                <a:lnTo>
                  <a:pt x="256" y="1663"/>
                </a:lnTo>
                <a:lnTo>
                  <a:pt x="256" y="1670"/>
                </a:lnTo>
                <a:lnTo>
                  <a:pt x="256" y="1674"/>
                </a:lnTo>
                <a:lnTo>
                  <a:pt x="256" y="1674"/>
                </a:lnTo>
                <a:lnTo>
                  <a:pt x="252" y="1687"/>
                </a:lnTo>
                <a:lnTo>
                  <a:pt x="246" y="1710"/>
                </a:lnTo>
                <a:lnTo>
                  <a:pt x="244" y="1724"/>
                </a:lnTo>
                <a:lnTo>
                  <a:pt x="243" y="1735"/>
                </a:lnTo>
                <a:lnTo>
                  <a:pt x="243" y="1746"/>
                </a:lnTo>
                <a:lnTo>
                  <a:pt x="244" y="1750"/>
                </a:lnTo>
                <a:lnTo>
                  <a:pt x="246" y="1752"/>
                </a:lnTo>
                <a:lnTo>
                  <a:pt x="246" y="1752"/>
                </a:lnTo>
                <a:lnTo>
                  <a:pt x="252" y="1760"/>
                </a:lnTo>
                <a:lnTo>
                  <a:pt x="257" y="1765"/>
                </a:lnTo>
                <a:lnTo>
                  <a:pt x="261" y="1768"/>
                </a:lnTo>
                <a:lnTo>
                  <a:pt x="261" y="1768"/>
                </a:lnTo>
                <a:lnTo>
                  <a:pt x="242" y="1789"/>
                </a:lnTo>
                <a:lnTo>
                  <a:pt x="214" y="1820"/>
                </a:lnTo>
                <a:lnTo>
                  <a:pt x="214" y="1820"/>
                </a:lnTo>
                <a:lnTo>
                  <a:pt x="209" y="1826"/>
                </a:lnTo>
                <a:lnTo>
                  <a:pt x="201" y="1831"/>
                </a:lnTo>
                <a:lnTo>
                  <a:pt x="184" y="1841"/>
                </a:lnTo>
                <a:lnTo>
                  <a:pt x="166" y="1850"/>
                </a:lnTo>
                <a:lnTo>
                  <a:pt x="157" y="1857"/>
                </a:lnTo>
                <a:lnTo>
                  <a:pt x="157" y="1857"/>
                </a:lnTo>
                <a:lnTo>
                  <a:pt x="149" y="1862"/>
                </a:lnTo>
                <a:lnTo>
                  <a:pt x="138" y="1869"/>
                </a:lnTo>
                <a:lnTo>
                  <a:pt x="133" y="1874"/>
                </a:lnTo>
                <a:lnTo>
                  <a:pt x="129" y="1878"/>
                </a:lnTo>
                <a:lnTo>
                  <a:pt x="129" y="1883"/>
                </a:lnTo>
                <a:lnTo>
                  <a:pt x="129" y="1886"/>
                </a:lnTo>
                <a:lnTo>
                  <a:pt x="131" y="1888"/>
                </a:lnTo>
                <a:lnTo>
                  <a:pt x="131" y="1888"/>
                </a:lnTo>
                <a:lnTo>
                  <a:pt x="134" y="1892"/>
                </a:lnTo>
                <a:lnTo>
                  <a:pt x="140" y="1896"/>
                </a:lnTo>
                <a:lnTo>
                  <a:pt x="146" y="1897"/>
                </a:lnTo>
                <a:lnTo>
                  <a:pt x="153" y="1897"/>
                </a:lnTo>
                <a:lnTo>
                  <a:pt x="167" y="1897"/>
                </a:lnTo>
                <a:lnTo>
                  <a:pt x="183" y="1899"/>
                </a:lnTo>
                <a:lnTo>
                  <a:pt x="183" y="1899"/>
                </a:lnTo>
                <a:lnTo>
                  <a:pt x="195" y="1899"/>
                </a:lnTo>
                <a:lnTo>
                  <a:pt x="212" y="1897"/>
                </a:lnTo>
                <a:lnTo>
                  <a:pt x="255" y="1890"/>
                </a:lnTo>
                <a:lnTo>
                  <a:pt x="299" y="1882"/>
                </a:lnTo>
                <a:lnTo>
                  <a:pt x="319" y="1879"/>
                </a:lnTo>
                <a:lnTo>
                  <a:pt x="334" y="1878"/>
                </a:lnTo>
                <a:lnTo>
                  <a:pt x="334" y="1878"/>
                </a:lnTo>
                <a:lnTo>
                  <a:pt x="362" y="1878"/>
                </a:lnTo>
                <a:lnTo>
                  <a:pt x="389" y="1877"/>
                </a:lnTo>
                <a:lnTo>
                  <a:pt x="401" y="1875"/>
                </a:lnTo>
                <a:lnTo>
                  <a:pt x="412" y="1873"/>
                </a:lnTo>
                <a:lnTo>
                  <a:pt x="419" y="1869"/>
                </a:lnTo>
                <a:lnTo>
                  <a:pt x="422" y="1865"/>
                </a:lnTo>
                <a:lnTo>
                  <a:pt x="423" y="1862"/>
                </a:lnTo>
                <a:lnTo>
                  <a:pt x="423" y="1862"/>
                </a:lnTo>
                <a:lnTo>
                  <a:pt x="425" y="1854"/>
                </a:lnTo>
                <a:lnTo>
                  <a:pt x="423" y="1845"/>
                </a:lnTo>
                <a:lnTo>
                  <a:pt x="419" y="1824"/>
                </a:lnTo>
                <a:lnTo>
                  <a:pt x="414" y="1807"/>
                </a:lnTo>
                <a:lnTo>
                  <a:pt x="413" y="1802"/>
                </a:lnTo>
                <a:lnTo>
                  <a:pt x="413" y="1799"/>
                </a:lnTo>
                <a:lnTo>
                  <a:pt x="413" y="1799"/>
                </a:lnTo>
                <a:lnTo>
                  <a:pt x="419" y="1790"/>
                </a:lnTo>
                <a:lnTo>
                  <a:pt x="429" y="1773"/>
                </a:lnTo>
                <a:lnTo>
                  <a:pt x="429" y="1773"/>
                </a:lnTo>
                <a:lnTo>
                  <a:pt x="433" y="1764"/>
                </a:lnTo>
                <a:lnTo>
                  <a:pt x="435" y="1755"/>
                </a:lnTo>
                <a:lnTo>
                  <a:pt x="439" y="1737"/>
                </a:lnTo>
                <a:lnTo>
                  <a:pt x="439" y="1737"/>
                </a:lnTo>
                <a:lnTo>
                  <a:pt x="439" y="1727"/>
                </a:lnTo>
                <a:lnTo>
                  <a:pt x="436" y="1712"/>
                </a:lnTo>
                <a:lnTo>
                  <a:pt x="427" y="1670"/>
                </a:lnTo>
                <a:lnTo>
                  <a:pt x="418" y="1629"/>
                </a:lnTo>
                <a:lnTo>
                  <a:pt x="413" y="1606"/>
                </a:lnTo>
                <a:lnTo>
                  <a:pt x="413" y="1606"/>
                </a:lnTo>
                <a:lnTo>
                  <a:pt x="397" y="1454"/>
                </a:lnTo>
                <a:lnTo>
                  <a:pt x="397" y="1454"/>
                </a:lnTo>
                <a:lnTo>
                  <a:pt x="455" y="1559"/>
                </a:lnTo>
                <a:lnTo>
                  <a:pt x="498" y="1632"/>
                </a:lnTo>
                <a:lnTo>
                  <a:pt x="514" y="1657"/>
                </a:lnTo>
                <a:lnTo>
                  <a:pt x="519" y="1665"/>
                </a:lnTo>
                <a:lnTo>
                  <a:pt x="523" y="1669"/>
                </a:lnTo>
                <a:lnTo>
                  <a:pt x="523" y="1669"/>
                </a:lnTo>
                <a:lnTo>
                  <a:pt x="532" y="1673"/>
                </a:lnTo>
                <a:lnTo>
                  <a:pt x="538" y="1675"/>
                </a:lnTo>
                <a:lnTo>
                  <a:pt x="542" y="1676"/>
                </a:lnTo>
                <a:lnTo>
                  <a:pt x="544" y="1676"/>
                </a:lnTo>
                <a:lnTo>
                  <a:pt x="544" y="1679"/>
                </a:lnTo>
                <a:lnTo>
                  <a:pt x="544" y="1679"/>
                </a:lnTo>
                <a:lnTo>
                  <a:pt x="545" y="1682"/>
                </a:lnTo>
                <a:lnTo>
                  <a:pt x="546" y="1684"/>
                </a:lnTo>
                <a:lnTo>
                  <a:pt x="553" y="1691"/>
                </a:lnTo>
                <a:lnTo>
                  <a:pt x="558" y="1696"/>
                </a:lnTo>
                <a:lnTo>
                  <a:pt x="559" y="1699"/>
                </a:lnTo>
                <a:lnTo>
                  <a:pt x="559" y="1700"/>
                </a:lnTo>
                <a:lnTo>
                  <a:pt x="559" y="1700"/>
                </a:lnTo>
                <a:lnTo>
                  <a:pt x="558" y="1705"/>
                </a:lnTo>
                <a:lnTo>
                  <a:pt x="558" y="1717"/>
                </a:lnTo>
                <a:lnTo>
                  <a:pt x="559" y="1742"/>
                </a:lnTo>
                <a:lnTo>
                  <a:pt x="559" y="1742"/>
                </a:lnTo>
                <a:lnTo>
                  <a:pt x="558" y="1764"/>
                </a:lnTo>
                <a:lnTo>
                  <a:pt x="555" y="1799"/>
                </a:lnTo>
                <a:lnTo>
                  <a:pt x="554" y="1818"/>
                </a:lnTo>
                <a:lnTo>
                  <a:pt x="554" y="1833"/>
                </a:lnTo>
                <a:lnTo>
                  <a:pt x="555" y="1845"/>
                </a:lnTo>
                <a:lnTo>
                  <a:pt x="558" y="1849"/>
                </a:lnTo>
                <a:lnTo>
                  <a:pt x="559" y="1852"/>
                </a:lnTo>
                <a:lnTo>
                  <a:pt x="559" y="1852"/>
                </a:lnTo>
                <a:lnTo>
                  <a:pt x="566" y="1853"/>
                </a:lnTo>
                <a:lnTo>
                  <a:pt x="574" y="1853"/>
                </a:lnTo>
                <a:lnTo>
                  <a:pt x="584" y="1850"/>
                </a:lnTo>
                <a:lnTo>
                  <a:pt x="595" y="1845"/>
                </a:lnTo>
                <a:lnTo>
                  <a:pt x="606" y="1840"/>
                </a:lnTo>
                <a:lnTo>
                  <a:pt x="618" y="1835"/>
                </a:lnTo>
                <a:lnTo>
                  <a:pt x="629" y="1827"/>
                </a:lnTo>
                <a:lnTo>
                  <a:pt x="638" y="1820"/>
                </a:lnTo>
                <a:lnTo>
                  <a:pt x="638" y="1820"/>
                </a:lnTo>
                <a:lnTo>
                  <a:pt x="651" y="1807"/>
                </a:lnTo>
                <a:lnTo>
                  <a:pt x="661" y="1795"/>
                </a:lnTo>
                <a:lnTo>
                  <a:pt x="664" y="1789"/>
                </a:lnTo>
                <a:lnTo>
                  <a:pt x="666" y="1782"/>
                </a:lnTo>
                <a:lnTo>
                  <a:pt x="668" y="1776"/>
                </a:lnTo>
                <a:lnTo>
                  <a:pt x="669" y="1768"/>
                </a:lnTo>
                <a:lnTo>
                  <a:pt x="669" y="1768"/>
                </a:lnTo>
                <a:lnTo>
                  <a:pt x="668" y="1741"/>
                </a:lnTo>
                <a:lnTo>
                  <a:pt x="665" y="1701"/>
                </a:lnTo>
                <a:lnTo>
                  <a:pt x="664" y="1666"/>
                </a:lnTo>
                <a:lnTo>
                  <a:pt x="663" y="1653"/>
                </a:lnTo>
                <a:lnTo>
                  <a:pt x="664" y="1648"/>
                </a:lnTo>
                <a:lnTo>
                  <a:pt x="664" y="1648"/>
                </a:lnTo>
                <a:lnTo>
                  <a:pt x="674" y="1635"/>
                </a:lnTo>
                <a:lnTo>
                  <a:pt x="678" y="1625"/>
                </a:lnTo>
                <a:lnTo>
                  <a:pt x="680" y="1620"/>
                </a:lnTo>
                <a:lnTo>
                  <a:pt x="680" y="1616"/>
                </a:lnTo>
                <a:lnTo>
                  <a:pt x="680" y="1616"/>
                </a:lnTo>
                <a:lnTo>
                  <a:pt x="680" y="1608"/>
                </a:lnTo>
                <a:lnTo>
                  <a:pt x="682" y="1601"/>
                </a:lnTo>
                <a:lnTo>
                  <a:pt x="682" y="1593"/>
                </a:lnTo>
                <a:lnTo>
                  <a:pt x="681" y="1589"/>
                </a:lnTo>
                <a:lnTo>
                  <a:pt x="680" y="1585"/>
                </a:lnTo>
                <a:lnTo>
                  <a:pt x="680" y="1585"/>
                </a:lnTo>
                <a:lnTo>
                  <a:pt x="672" y="1576"/>
                </a:lnTo>
                <a:lnTo>
                  <a:pt x="660" y="1565"/>
                </a:lnTo>
                <a:lnTo>
                  <a:pt x="648" y="1554"/>
                </a:lnTo>
                <a:lnTo>
                  <a:pt x="638" y="1543"/>
                </a:lnTo>
                <a:lnTo>
                  <a:pt x="638" y="1543"/>
                </a:lnTo>
                <a:lnTo>
                  <a:pt x="630" y="1533"/>
                </a:lnTo>
                <a:lnTo>
                  <a:pt x="623" y="1522"/>
                </a:lnTo>
                <a:lnTo>
                  <a:pt x="617" y="1512"/>
                </a:lnTo>
                <a:lnTo>
                  <a:pt x="617" y="1512"/>
                </a:lnTo>
                <a:lnTo>
                  <a:pt x="585" y="1436"/>
                </a:lnTo>
                <a:lnTo>
                  <a:pt x="563" y="1381"/>
                </a:lnTo>
                <a:lnTo>
                  <a:pt x="557" y="1360"/>
                </a:lnTo>
                <a:lnTo>
                  <a:pt x="554" y="1350"/>
                </a:lnTo>
                <a:lnTo>
                  <a:pt x="554" y="1350"/>
                </a:lnTo>
                <a:lnTo>
                  <a:pt x="555" y="1344"/>
                </a:lnTo>
                <a:lnTo>
                  <a:pt x="559" y="1339"/>
                </a:lnTo>
                <a:lnTo>
                  <a:pt x="567" y="1330"/>
                </a:lnTo>
                <a:lnTo>
                  <a:pt x="570" y="1325"/>
                </a:lnTo>
                <a:lnTo>
                  <a:pt x="570" y="1319"/>
                </a:lnTo>
                <a:lnTo>
                  <a:pt x="568" y="1317"/>
                </a:lnTo>
                <a:lnTo>
                  <a:pt x="567" y="1314"/>
                </a:lnTo>
                <a:lnTo>
                  <a:pt x="559" y="1308"/>
                </a:lnTo>
                <a:lnTo>
                  <a:pt x="559" y="1308"/>
                </a:lnTo>
                <a:lnTo>
                  <a:pt x="542" y="1297"/>
                </a:lnTo>
                <a:lnTo>
                  <a:pt x="531" y="1291"/>
                </a:lnTo>
                <a:lnTo>
                  <a:pt x="524" y="1287"/>
                </a:lnTo>
                <a:lnTo>
                  <a:pt x="523" y="1284"/>
                </a:lnTo>
                <a:lnTo>
                  <a:pt x="523" y="1282"/>
                </a:lnTo>
                <a:lnTo>
                  <a:pt x="523" y="1282"/>
                </a:lnTo>
                <a:lnTo>
                  <a:pt x="533" y="1212"/>
                </a:lnTo>
                <a:lnTo>
                  <a:pt x="540" y="1165"/>
                </a:lnTo>
                <a:lnTo>
                  <a:pt x="544" y="1135"/>
                </a:lnTo>
                <a:lnTo>
                  <a:pt x="544" y="1135"/>
                </a:lnTo>
                <a:lnTo>
                  <a:pt x="548" y="1091"/>
                </a:lnTo>
                <a:lnTo>
                  <a:pt x="550" y="1068"/>
                </a:lnTo>
                <a:lnTo>
                  <a:pt x="553" y="1061"/>
                </a:lnTo>
                <a:lnTo>
                  <a:pt x="554" y="1057"/>
                </a:lnTo>
                <a:lnTo>
                  <a:pt x="554" y="1057"/>
                </a:lnTo>
                <a:lnTo>
                  <a:pt x="555" y="1049"/>
                </a:lnTo>
                <a:lnTo>
                  <a:pt x="555" y="1032"/>
                </a:lnTo>
                <a:lnTo>
                  <a:pt x="554" y="981"/>
                </a:lnTo>
                <a:lnTo>
                  <a:pt x="549" y="894"/>
                </a:lnTo>
                <a:lnTo>
                  <a:pt x="549" y="894"/>
                </a:lnTo>
                <a:lnTo>
                  <a:pt x="549" y="858"/>
                </a:lnTo>
                <a:lnTo>
                  <a:pt x="549" y="837"/>
                </a:lnTo>
                <a:lnTo>
                  <a:pt x="549" y="837"/>
                </a:lnTo>
                <a:lnTo>
                  <a:pt x="574" y="795"/>
                </a:lnTo>
                <a:lnTo>
                  <a:pt x="593" y="758"/>
                </a:lnTo>
                <a:lnTo>
                  <a:pt x="601" y="741"/>
                </a:lnTo>
                <a:lnTo>
                  <a:pt x="606" y="727"/>
                </a:lnTo>
                <a:lnTo>
                  <a:pt x="606" y="727"/>
                </a:lnTo>
                <a:lnTo>
                  <a:pt x="610" y="710"/>
                </a:lnTo>
                <a:lnTo>
                  <a:pt x="614" y="688"/>
                </a:lnTo>
                <a:lnTo>
                  <a:pt x="617" y="660"/>
                </a:lnTo>
                <a:lnTo>
                  <a:pt x="621" y="630"/>
                </a:lnTo>
                <a:lnTo>
                  <a:pt x="622" y="600"/>
                </a:lnTo>
                <a:lnTo>
                  <a:pt x="623" y="571"/>
                </a:lnTo>
                <a:lnTo>
                  <a:pt x="623" y="547"/>
                </a:lnTo>
                <a:lnTo>
                  <a:pt x="622" y="528"/>
                </a:lnTo>
                <a:lnTo>
                  <a:pt x="622" y="528"/>
                </a:lnTo>
                <a:lnTo>
                  <a:pt x="618" y="510"/>
                </a:lnTo>
                <a:lnTo>
                  <a:pt x="612" y="485"/>
                </a:lnTo>
                <a:lnTo>
                  <a:pt x="595" y="428"/>
                </a:lnTo>
                <a:lnTo>
                  <a:pt x="570" y="350"/>
                </a:lnTo>
                <a:lnTo>
                  <a:pt x="570" y="350"/>
                </a:lnTo>
                <a:lnTo>
                  <a:pt x="563" y="335"/>
                </a:lnTo>
                <a:lnTo>
                  <a:pt x="551" y="306"/>
                </a:lnTo>
                <a:lnTo>
                  <a:pt x="537" y="276"/>
                </a:lnTo>
                <a:lnTo>
                  <a:pt x="529" y="262"/>
                </a:lnTo>
                <a:lnTo>
                  <a:pt x="523" y="251"/>
                </a:lnTo>
                <a:lnTo>
                  <a:pt x="523" y="251"/>
                </a:lnTo>
                <a:lnTo>
                  <a:pt x="511" y="234"/>
                </a:lnTo>
                <a:lnTo>
                  <a:pt x="499" y="221"/>
                </a:lnTo>
                <a:lnTo>
                  <a:pt x="490" y="212"/>
                </a:lnTo>
                <a:lnTo>
                  <a:pt x="486" y="209"/>
                </a:lnTo>
                <a:lnTo>
                  <a:pt x="486" y="209"/>
                </a:lnTo>
                <a:lnTo>
                  <a:pt x="486" y="209"/>
                </a:lnTo>
                <a:lnTo>
                  <a:pt x="486" y="211"/>
                </a:lnTo>
                <a:lnTo>
                  <a:pt x="487" y="211"/>
                </a:lnTo>
                <a:lnTo>
                  <a:pt x="489" y="209"/>
                </a:lnTo>
                <a:lnTo>
                  <a:pt x="490" y="208"/>
                </a:lnTo>
                <a:lnTo>
                  <a:pt x="490" y="205"/>
                </a:lnTo>
                <a:lnTo>
                  <a:pt x="489" y="200"/>
                </a:lnTo>
                <a:lnTo>
                  <a:pt x="486" y="194"/>
                </a:lnTo>
                <a:lnTo>
                  <a:pt x="486" y="194"/>
                </a:lnTo>
                <a:lnTo>
                  <a:pt x="478" y="178"/>
                </a:lnTo>
                <a:lnTo>
                  <a:pt x="470" y="165"/>
                </a:lnTo>
                <a:lnTo>
                  <a:pt x="461" y="152"/>
                </a:lnTo>
                <a:lnTo>
                  <a:pt x="449" y="141"/>
                </a:lnTo>
                <a:lnTo>
                  <a:pt x="449" y="141"/>
                </a:lnTo>
                <a:lnTo>
                  <a:pt x="443" y="136"/>
                </a:lnTo>
                <a:lnTo>
                  <a:pt x="434" y="131"/>
                </a:lnTo>
                <a:lnTo>
                  <a:pt x="416" y="122"/>
                </a:lnTo>
                <a:lnTo>
                  <a:pt x="399" y="116"/>
                </a:lnTo>
                <a:lnTo>
                  <a:pt x="392" y="115"/>
                </a:lnTo>
                <a:lnTo>
                  <a:pt x="387" y="115"/>
                </a:lnTo>
                <a:lnTo>
                  <a:pt x="387" y="115"/>
                </a:lnTo>
                <a:lnTo>
                  <a:pt x="371" y="120"/>
                </a:lnTo>
                <a:lnTo>
                  <a:pt x="361" y="126"/>
                </a:lnTo>
                <a:lnTo>
                  <a:pt x="361" y="126"/>
                </a:lnTo>
                <a:lnTo>
                  <a:pt x="355" y="127"/>
                </a:lnTo>
                <a:lnTo>
                  <a:pt x="345" y="128"/>
                </a:lnTo>
                <a:lnTo>
                  <a:pt x="329" y="131"/>
                </a:lnTo>
                <a:lnTo>
                  <a:pt x="329" y="131"/>
                </a:lnTo>
                <a:lnTo>
                  <a:pt x="308" y="136"/>
                </a:lnTo>
                <a:lnTo>
                  <a:pt x="287" y="141"/>
                </a:lnTo>
                <a:lnTo>
                  <a:pt x="287" y="141"/>
                </a:lnTo>
                <a:lnTo>
                  <a:pt x="276" y="144"/>
                </a:lnTo>
                <a:lnTo>
                  <a:pt x="267" y="146"/>
                </a:lnTo>
                <a:lnTo>
                  <a:pt x="267" y="146"/>
                </a:lnTo>
                <a:lnTo>
                  <a:pt x="264" y="139"/>
                </a:lnTo>
                <a:lnTo>
                  <a:pt x="257" y="120"/>
                </a:lnTo>
                <a:lnTo>
                  <a:pt x="253" y="109"/>
                </a:lnTo>
                <a:lnTo>
                  <a:pt x="248" y="98"/>
                </a:lnTo>
                <a:lnTo>
                  <a:pt x="242" y="88"/>
                </a:lnTo>
                <a:lnTo>
                  <a:pt x="235" y="78"/>
                </a:lnTo>
                <a:lnTo>
                  <a:pt x="235" y="78"/>
                </a:lnTo>
                <a:lnTo>
                  <a:pt x="222" y="63"/>
                </a:lnTo>
                <a:lnTo>
                  <a:pt x="212" y="50"/>
                </a:lnTo>
                <a:lnTo>
                  <a:pt x="200" y="37"/>
                </a:lnTo>
                <a:lnTo>
                  <a:pt x="188" y="26"/>
                </a:lnTo>
                <a:lnTo>
                  <a:pt x="188" y="26"/>
                </a:lnTo>
                <a:lnTo>
                  <a:pt x="176" y="17"/>
                </a:lnTo>
                <a:lnTo>
                  <a:pt x="166" y="8"/>
                </a:lnTo>
                <a:lnTo>
                  <a:pt x="159" y="5"/>
                </a:lnTo>
                <a:lnTo>
                  <a:pt x="153" y="3"/>
                </a:lnTo>
                <a:lnTo>
                  <a:pt x="145" y="0"/>
                </a:lnTo>
                <a:lnTo>
                  <a:pt x="136" y="0"/>
                </a:lnTo>
                <a:lnTo>
                  <a:pt x="136" y="0"/>
                </a:lnTo>
                <a:lnTo>
                  <a:pt x="97" y="1"/>
                </a:lnTo>
                <a:lnTo>
                  <a:pt x="82" y="3"/>
                </a:lnTo>
                <a:lnTo>
                  <a:pt x="73" y="5"/>
                </a:lnTo>
                <a:lnTo>
                  <a:pt x="73" y="5"/>
                </a:lnTo>
                <a:lnTo>
                  <a:pt x="55" y="17"/>
                </a:lnTo>
                <a:lnTo>
                  <a:pt x="26" y="37"/>
                </a:lnTo>
                <a:lnTo>
                  <a:pt x="26" y="37"/>
                </a:lnTo>
                <a:lnTo>
                  <a:pt x="18" y="43"/>
                </a:lnTo>
                <a:lnTo>
                  <a:pt x="13" y="50"/>
                </a:lnTo>
                <a:lnTo>
                  <a:pt x="10" y="59"/>
                </a:lnTo>
                <a:lnTo>
                  <a:pt x="8" y="67"/>
                </a:lnTo>
                <a:lnTo>
                  <a:pt x="5" y="84"/>
                </a:lnTo>
                <a:lnTo>
                  <a:pt x="5" y="94"/>
                </a:lnTo>
                <a:lnTo>
                  <a:pt x="5" y="94"/>
                </a:lnTo>
                <a:lnTo>
                  <a:pt x="4" y="102"/>
                </a:lnTo>
                <a:lnTo>
                  <a:pt x="2" y="109"/>
                </a:lnTo>
                <a:lnTo>
                  <a:pt x="1" y="118"/>
                </a:lnTo>
                <a:lnTo>
                  <a:pt x="0" y="126"/>
                </a:lnTo>
                <a:lnTo>
                  <a:pt x="0" y="126"/>
                </a:lnTo>
                <a:lnTo>
                  <a:pt x="1" y="136"/>
                </a:lnTo>
                <a:lnTo>
                  <a:pt x="2" y="146"/>
                </a:lnTo>
                <a:lnTo>
                  <a:pt x="5" y="162"/>
                </a:lnTo>
                <a:lnTo>
                  <a:pt x="5" y="162"/>
                </a:lnTo>
                <a:lnTo>
                  <a:pt x="5" y="169"/>
                </a:lnTo>
                <a:lnTo>
                  <a:pt x="5" y="171"/>
                </a:lnTo>
                <a:lnTo>
                  <a:pt x="5" y="173"/>
                </a:lnTo>
                <a:lnTo>
                  <a:pt x="5" y="173"/>
                </a:lnTo>
                <a:lnTo>
                  <a:pt x="13" y="170"/>
                </a:lnTo>
                <a:lnTo>
                  <a:pt x="21" y="167"/>
                </a:lnTo>
                <a:lnTo>
                  <a:pt x="21" y="167"/>
                </a:lnTo>
                <a:lnTo>
                  <a:pt x="21" y="169"/>
                </a:lnTo>
                <a:lnTo>
                  <a:pt x="21" y="171"/>
                </a:lnTo>
                <a:lnTo>
                  <a:pt x="19" y="175"/>
                </a:lnTo>
                <a:lnTo>
                  <a:pt x="21" y="178"/>
                </a:lnTo>
                <a:lnTo>
                  <a:pt x="21" y="178"/>
                </a:lnTo>
                <a:lnTo>
                  <a:pt x="23" y="179"/>
                </a:lnTo>
                <a:lnTo>
                  <a:pt x="27" y="180"/>
                </a:lnTo>
                <a:lnTo>
                  <a:pt x="30" y="182"/>
                </a:lnTo>
                <a:lnTo>
                  <a:pt x="31" y="183"/>
                </a:lnTo>
                <a:lnTo>
                  <a:pt x="31" y="183"/>
                </a:lnTo>
                <a:lnTo>
                  <a:pt x="33" y="187"/>
                </a:lnTo>
                <a:lnTo>
                  <a:pt x="35" y="192"/>
                </a:lnTo>
                <a:lnTo>
                  <a:pt x="40" y="200"/>
                </a:lnTo>
                <a:lnTo>
                  <a:pt x="47" y="209"/>
                </a:lnTo>
                <a:lnTo>
                  <a:pt x="47" y="209"/>
                </a:lnTo>
                <a:lnTo>
                  <a:pt x="64" y="228"/>
                </a:lnTo>
                <a:lnTo>
                  <a:pt x="73" y="235"/>
                </a:lnTo>
                <a:lnTo>
                  <a:pt x="73" y="235"/>
                </a:lnTo>
                <a:lnTo>
                  <a:pt x="74" y="241"/>
                </a:lnTo>
                <a:lnTo>
                  <a:pt x="77" y="252"/>
                </a:lnTo>
                <a:lnTo>
                  <a:pt x="80" y="263"/>
                </a:lnTo>
                <a:lnTo>
                  <a:pt x="82" y="265"/>
                </a:lnTo>
                <a:lnTo>
                  <a:pt x="84" y="267"/>
                </a:lnTo>
                <a:lnTo>
                  <a:pt x="84" y="267"/>
                </a:lnTo>
                <a:lnTo>
                  <a:pt x="99" y="262"/>
                </a:lnTo>
                <a:lnTo>
                  <a:pt x="99" y="262"/>
                </a:lnTo>
                <a:lnTo>
                  <a:pt x="110" y="272"/>
                </a:lnTo>
                <a:lnTo>
                  <a:pt x="110" y="272"/>
                </a:lnTo>
                <a:lnTo>
                  <a:pt x="112" y="273"/>
                </a:lnTo>
                <a:lnTo>
                  <a:pt x="116" y="275"/>
                </a:lnTo>
                <a:lnTo>
                  <a:pt x="120" y="277"/>
                </a:lnTo>
                <a:lnTo>
                  <a:pt x="120" y="277"/>
                </a:lnTo>
                <a:lnTo>
                  <a:pt x="124" y="279"/>
                </a:lnTo>
                <a:lnTo>
                  <a:pt x="132" y="281"/>
                </a:lnTo>
                <a:lnTo>
                  <a:pt x="141" y="282"/>
                </a:lnTo>
                <a:lnTo>
                  <a:pt x="141" y="282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" name="Freeform 15"/>
          <p:cNvSpPr>
            <a:spLocks/>
          </p:cNvSpPr>
          <p:nvPr/>
        </p:nvSpPr>
        <p:spPr bwMode="auto">
          <a:xfrm>
            <a:off x="6367721" y="4644556"/>
            <a:ext cx="974014" cy="1673485"/>
          </a:xfrm>
          <a:custGeom>
            <a:avLst/>
            <a:gdLst>
              <a:gd name="T0" fmla="*/ 129 w 557"/>
              <a:gd name="T1" fmla="*/ 27 h 957"/>
              <a:gd name="T2" fmla="*/ 129 w 557"/>
              <a:gd name="T3" fmla="*/ 105 h 957"/>
              <a:gd name="T4" fmla="*/ 145 w 557"/>
              <a:gd name="T5" fmla="*/ 131 h 957"/>
              <a:gd name="T6" fmla="*/ 181 w 557"/>
              <a:gd name="T7" fmla="*/ 167 h 957"/>
              <a:gd name="T8" fmla="*/ 207 w 557"/>
              <a:gd name="T9" fmla="*/ 172 h 957"/>
              <a:gd name="T10" fmla="*/ 216 w 557"/>
              <a:gd name="T11" fmla="*/ 178 h 957"/>
              <a:gd name="T12" fmla="*/ 197 w 557"/>
              <a:gd name="T13" fmla="*/ 210 h 957"/>
              <a:gd name="T14" fmla="*/ 176 w 557"/>
              <a:gd name="T15" fmla="*/ 276 h 957"/>
              <a:gd name="T16" fmla="*/ 114 w 557"/>
              <a:gd name="T17" fmla="*/ 302 h 957"/>
              <a:gd name="T18" fmla="*/ 39 w 557"/>
              <a:gd name="T19" fmla="*/ 296 h 957"/>
              <a:gd name="T20" fmla="*/ 40 w 557"/>
              <a:gd name="T21" fmla="*/ 305 h 957"/>
              <a:gd name="T22" fmla="*/ 48 w 557"/>
              <a:gd name="T23" fmla="*/ 320 h 957"/>
              <a:gd name="T24" fmla="*/ 85 w 557"/>
              <a:gd name="T25" fmla="*/ 346 h 957"/>
              <a:gd name="T26" fmla="*/ 124 w 557"/>
              <a:gd name="T27" fmla="*/ 359 h 957"/>
              <a:gd name="T28" fmla="*/ 174 w 557"/>
              <a:gd name="T29" fmla="*/ 375 h 957"/>
              <a:gd name="T30" fmla="*/ 216 w 557"/>
              <a:gd name="T31" fmla="*/ 500 h 957"/>
              <a:gd name="T32" fmla="*/ 218 w 557"/>
              <a:gd name="T33" fmla="*/ 552 h 957"/>
              <a:gd name="T34" fmla="*/ 174 w 557"/>
              <a:gd name="T35" fmla="*/ 688 h 957"/>
              <a:gd name="T36" fmla="*/ 166 w 557"/>
              <a:gd name="T37" fmla="*/ 785 h 957"/>
              <a:gd name="T38" fmla="*/ 109 w 557"/>
              <a:gd name="T39" fmla="*/ 847 h 957"/>
              <a:gd name="T40" fmla="*/ 83 w 557"/>
              <a:gd name="T41" fmla="*/ 884 h 957"/>
              <a:gd name="T42" fmla="*/ 44 w 557"/>
              <a:gd name="T43" fmla="*/ 901 h 957"/>
              <a:gd name="T44" fmla="*/ 5 w 557"/>
              <a:gd name="T45" fmla="*/ 893 h 957"/>
              <a:gd name="T46" fmla="*/ 9 w 557"/>
              <a:gd name="T47" fmla="*/ 906 h 957"/>
              <a:gd name="T48" fmla="*/ 83 w 557"/>
              <a:gd name="T49" fmla="*/ 936 h 957"/>
              <a:gd name="T50" fmla="*/ 140 w 557"/>
              <a:gd name="T51" fmla="*/ 955 h 957"/>
              <a:gd name="T52" fmla="*/ 166 w 557"/>
              <a:gd name="T53" fmla="*/ 924 h 957"/>
              <a:gd name="T54" fmla="*/ 215 w 557"/>
              <a:gd name="T55" fmla="*/ 825 h 957"/>
              <a:gd name="T56" fmla="*/ 270 w 557"/>
              <a:gd name="T57" fmla="*/ 681 h 957"/>
              <a:gd name="T58" fmla="*/ 310 w 557"/>
              <a:gd name="T59" fmla="*/ 654 h 957"/>
              <a:gd name="T60" fmla="*/ 397 w 557"/>
              <a:gd name="T61" fmla="*/ 759 h 957"/>
              <a:gd name="T62" fmla="*/ 431 w 557"/>
              <a:gd name="T63" fmla="*/ 810 h 957"/>
              <a:gd name="T64" fmla="*/ 447 w 557"/>
              <a:gd name="T65" fmla="*/ 859 h 957"/>
              <a:gd name="T66" fmla="*/ 454 w 557"/>
              <a:gd name="T67" fmla="*/ 884 h 957"/>
              <a:gd name="T68" fmla="*/ 390 w 557"/>
              <a:gd name="T69" fmla="*/ 924 h 957"/>
              <a:gd name="T70" fmla="*/ 420 w 557"/>
              <a:gd name="T71" fmla="*/ 932 h 957"/>
              <a:gd name="T72" fmla="*/ 493 w 557"/>
              <a:gd name="T73" fmla="*/ 920 h 957"/>
              <a:gd name="T74" fmla="*/ 540 w 557"/>
              <a:gd name="T75" fmla="*/ 920 h 957"/>
              <a:gd name="T76" fmla="*/ 557 w 557"/>
              <a:gd name="T77" fmla="*/ 893 h 957"/>
              <a:gd name="T78" fmla="*/ 524 w 557"/>
              <a:gd name="T79" fmla="*/ 837 h 957"/>
              <a:gd name="T80" fmla="*/ 467 w 557"/>
              <a:gd name="T81" fmla="*/ 728 h 957"/>
              <a:gd name="T82" fmla="*/ 424 w 557"/>
              <a:gd name="T83" fmla="*/ 659 h 957"/>
              <a:gd name="T84" fmla="*/ 393 w 557"/>
              <a:gd name="T85" fmla="*/ 607 h 957"/>
              <a:gd name="T86" fmla="*/ 477 w 557"/>
              <a:gd name="T87" fmla="*/ 562 h 957"/>
              <a:gd name="T88" fmla="*/ 472 w 557"/>
              <a:gd name="T89" fmla="*/ 500 h 957"/>
              <a:gd name="T90" fmla="*/ 425 w 557"/>
              <a:gd name="T91" fmla="*/ 296 h 957"/>
              <a:gd name="T92" fmla="*/ 414 w 557"/>
              <a:gd name="T93" fmla="*/ 257 h 957"/>
              <a:gd name="T94" fmla="*/ 346 w 557"/>
              <a:gd name="T95" fmla="*/ 148 h 957"/>
              <a:gd name="T96" fmla="*/ 294 w 557"/>
              <a:gd name="T97" fmla="*/ 122 h 957"/>
              <a:gd name="T98" fmla="*/ 264 w 557"/>
              <a:gd name="T99" fmla="*/ 100 h 957"/>
              <a:gd name="T100" fmla="*/ 262 w 557"/>
              <a:gd name="T101" fmla="*/ 54 h 957"/>
              <a:gd name="T102" fmla="*/ 233 w 557"/>
              <a:gd name="T103" fmla="*/ 19 h 957"/>
              <a:gd name="T104" fmla="*/ 207 w 557"/>
              <a:gd name="T105" fmla="*/ 6 h 957"/>
              <a:gd name="T106" fmla="*/ 194 w 557"/>
              <a:gd name="T107" fmla="*/ 0 h 957"/>
              <a:gd name="T108" fmla="*/ 157 w 557"/>
              <a:gd name="T109" fmla="*/ 10 h 9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557" h="957">
                <a:moveTo>
                  <a:pt x="145" y="22"/>
                </a:moveTo>
                <a:lnTo>
                  <a:pt x="145" y="22"/>
                </a:lnTo>
                <a:lnTo>
                  <a:pt x="137" y="22"/>
                </a:lnTo>
                <a:lnTo>
                  <a:pt x="132" y="23"/>
                </a:lnTo>
                <a:lnTo>
                  <a:pt x="131" y="25"/>
                </a:lnTo>
                <a:lnTo>
                  <a:pt x="129" y="27"/>
                </a:lnTo>
                <a:lnTo>
                  <a:pt x="129" y="27"/>
                </a:lnTo>
                <a:lnTo>
                  <a:pt x="124" y="53"/>
                </a:lnTo>
                <a:lnTo>
                  <a:pt x="124" y="79"/>
                </a:lnTo>
                <a:lnTo>
                  <a:pt x="124" y="79"/>
                </a:lnTo>
                <a:lnTo>
                  <a:pt x="129" y="105"/>
                </a:lnTo>
                <a:lnTo>
                  <a:pt x="129" y="105"/>
                </a:lnTo>
                <a:lnTo>
                  <a:pt x="135" y="118"/>
                </a:lnTo>
                <a:lnTo>
                  <a:pt x="140" y="126"/>
                </a:lnTo>
                <a:lnTo>
                  <a:pt x="140" y="126"/>
                </a:lnTo>
                <a:lnTo>
                  <a:pt x="142" y="126"/>
                </a:lnTo>
                <a:lnTo>
                  <a:pt x="144" y="128"/>
                </a:lnTo>
                <a:lnTo>
                  <a:pt x="145" y="131"/>
                </a:lnTo>
                <a:lnTo>
                  <a:pt x="145" y="147"/>
                </a:lnTo>
                <a:lnTo>
                  <a:pt x="166" y="147"/>
                </a:lnTo>
                <a:lnTo>
                  <a:pt x="171" y="157"/>
                </a:lnTo>
                <a:lnTo>
                  <a:pt x="171" y="157"/>
                </a:lnTo>
                <a:lnTo>
                  <a:pt x="175" y="161"/>
                </a:lnTo>
                <a:lnTo>
                  <a:pt x="181" y="167"/>
                </a:lnTo>
                <a:lnTo>
                  <a:pt x="181" y="167"/>
                </a:lnTo>
                <a:lnTo>
                  <a:pt x="183" y="169"/>
                </a:lnTo>
                <a:lnTo>
                  <a:pt x="187" y="170"/>
                </a:lnTo>
                <a:lnTo>
                  <a:pt x="196" y="171"/>
                </a:lnTo>
                <a:lnTo>
                  <a:pt x="207" y="172"/>
                </a:lnTo>
                <a:lnTo>
                  <a:pt x="207" y="172"/>
                </a:lnTo>
                <a:lnTo>
                  <a:pt x="213" y="171"/>
                </a:lnTo>
                <a:lnTo>
                  <a:pt x="215" y="171"/>
                </a:lnTo>
                <a:lnTo>
                  <a:pt x="218" y="172"/>
                </a:lnTo>
                <a:lnTo>
                  <a:pt x="218" y="172"/>
                </a:lnTo>
                <a:lnTo>
                  <a:pt x="218" y="174"/>
                </a:lnTo>
                <a:lnTo>
                  <a:pt x="216" y="178"/>
                </a:lnTo>
                <a:lnTo>
                  <a:pt x="214" y="185"/>
                </a:lnTo>
                <a:lnTo>
                  <a:pt x="207" y="198"/>
                </a:lnTo>
                <a:lnTo>
                  <a:pt x="207" y="198"/>
                </a:lnTo>
                <a:lnTo>
                  <a:pt x="206" y="201"/>
                </a:lnTo>
                <a:lnTo>
                  <a:pt x="202" y="204"/>
                </a:lnTo>
                <a:lnTo>
                  <a:pt x="197" y="210"/>
                </a:lnTo>
                <a:lnTo>
                  <a:pt x="192" y="219"/>
                </a:lnTo>
                <a:lnTo>
                  <a:pt x="192" y="219"/>
                </a:lnTo>
                <a:lnTo>
                  <a:pt x="187" y="235"/>
                </a:lnTo>
                <a:lnTo>
                  <a:pt x="181" y="253"/>
                </a:lnTo>
                <a:lnTo>
                  <a:pt x="177" y="269"/>
                </a:lnTo>
                <a:lnTo>
                  <a:pt x="176" y="276"/>
                </a:lnTo>
                <a:lnTo>
                  <a:pt x="176" y="276"/>
                </a:lnTo>
                <a:lnTo>
                  <a:pt x="177" y="282"/>
                </a:lnTo>
                <a:lnTo>
                  <a:pt x="176" y="288"/>
                </a:lnTo>
                <a:lnTo>
                  <a:pt x="176" y="297"/>
                </a:lnTo>
                <a:lnTo>
                  <a:pt x="124" y="292"/>
                </a:lnTo>
                <a:lnTo>
                  <a:pt x="114" y="302"/>
                </a:lnTo>
                <a:lnTo>
                  <a:pt x="88" y="297"/>
                </a:lnTo>
                <a:lnTo>
                  <a:pt x="52" y="271"/>
                </a:lnTo>
                <a:lnTo>
                  <a:pt x="31" y="287"/>
                </a:lnTo>
                <a:lnTo>
                  <a:pt x="31" y="292"/>
                </a:lnTo>
                <a:lnTo>
                  <a:pt x="31" y="292"/>
                </a:lnTo>
                <a:lnTo>
                  <a:pt x="39" y="296"/>
                </a:lnTo>
                <a:lnTo>
                  <a:pt x="45" y="300"/>
                </a:lnTo>
                <a:lnTo>
                  <a:pt x="46" y="301"/>
                </a:lnTo>
                <a:lnTo>
                  <a:pt x="46" y="302"/>
                </a:lnTo>
                <a:lnTo>
                  <a:pt x="46" y="302"/>
                </a:lnTo>
                <a:lnTo>
                  <a:pt x="44" y="304"/>
                </a:lnTo>
                <a:lnTo>
                  <a:pt x="40" y="305"/>
                </a:lnTo>
                <a:lnTo>
                  <a:pt x="39" y="306"/>
                </a:lnTo>
                <a:lnTo>
                  <a:pt x="39" y="307"/>
                </a:lnTo>
                <a:lnTo>
                  <a:pt x="39" y="310"/>
                </a:lnTo>
                <a:lnTo>
                  <a:pt x="41" y="313"/>
                </a:lnTo>
                <a:lnTo>
                  <a:pt x="41" y="313"/>
                </a:lnTo>
                <a:lnTo>
                  <a:pt x="48" y="320"/>
                </a:lnTo>
                <a:lnTo>
                  <a:pt x="57" y="328"/>
                </a:lnTo>
                <a:lnTo>
                  <a:pt x="66" y="335"/>
                </a:lnTo>
                <a:lnTo>
                  <a:pt x="72" y="339"/>
                </a:lnTo>
                <a:lnTo>
                  <a:pt x="72" y="339"/>
                </a:lnTo>
                <a:lnTo>
                  <a:pt x="79" y="341"/>
                </a:lnTo>
                <a:lnTo>
                  <a:pt x="85" y="346"/>
                </a:lnTo>
                <a:lnTo>
                  <a:pt x="92" y="352"/>
                </a:lnTo>
                <a:lnTo>
                  <a:pt x="98" y="354"/>
                </a:lnTo>
                <a:lnTo>
                  <a:pt x="98" y="354"/>
                </a:lnTo>
                <a:lnTo>
                  <a:pt x="115" y="358"/>
                </a:lnTo>
                <a:lnTo>
                  <a:pt x="124" y="359"/>
                </a:lnTo>
                <a:lnTo>
                  <a:pt x="124" y="359"/>
                </a:lnTo>
                <a:lnTo>
                  <a:pt x="124" y="367"/>
                </a:lnTo>
                <a:lnTo>
                  <a:pt x="126" y="372"/>
                </a:lnTo>
                <a:lnTo>
                  <a:pt x="127" y="374"/>
                </a:lnTo>
                <a:lnTo>
                  <a:pt x="129" y="375"/>
                </a:lnTo>
                <a:lnTo>
                  <a:pt x="129" y="375"/>
                </a:lnTo>
                <a:lnTo>
                  <a:pt x="174" y="375"/>
                </a:lnTo>
                <a:lnTo>
                  <a:pt x="213" y="375"/>
                </a:lnTo>
                <a:lnTo>
                  <a:pt x="213" y="375"/>
                </a:lnTo>
                <a:lnTo>
                  <a:pt x="213" y="415"/>
                </a:lnTo>
                <a:lnTo>
                  <a:pt x="213" y="468"/>
                </a:lnTo>
                <a:lnTo>
                  <a:pt x="213" y="468"/>
                </a:lnTo>
                <a:lnTo>
                  <a:pt x="216" y="500"/>
                </a:lnTo>
                <a:lnTo>
                  <a:pt x="218" y="515"/>
                </a:lnTo>
                <a:lnTo>
                  <a:pt x="218" y="526"/>
                </a:lnTo>
                <a:lnTo>
                  <a:pt x="218" y="526"/>
                </a:lnTo>
                <a:lnTo>
                  <a:pt x="218" y="542"/>
                </a:lnTo>
                <a:lnTo>
                  <a:pt x="218" y="552"/>
                </a:lnTo>
                <a:lnTo>
                  <a:pt x="218" y="552"/>
                </a:lnTo>
                <a:lnTo>
                  <a:pt x="194" y="602"/>
                </a:lnTo>
                <a:lnTo>
                  <a:pt x="177" y="641"/>
                </a:lnTo>
                <a:lnTo>
                  <a:pt x="172" y="655"/>
                </a:lnTo>
                <a:lnTo>
                  <a:pt x="171" y="666"/>
                </a:lnTo>
                <a:lnTo>
                  <a:pt x="171" y="666"/>
                </a:lnTo>
                <a:lnTo>
                  <a:pt x="174" y="688"/>
                </a:lnTo>
                <a:lnTo>
                  <a:pt x="175" y="722"/>
                </a:lnTo>
                <a:lnTo>
                  <a:pt x="175" y="740"/>
                </a:lnTo>
                <a:lnTo>
                  <a:pt x="174" y="757"/>
                </a:lnTo>
                <a:lnTo>
                  <a:pt x="171" y="772"/>
                </a:lnTo>
                <a:lnTo>
                  <a:pt x="168" y="779"/>
                </a:lnTo>
                <a:lnTo>
                  <a:pt x="166" y="785"/>
                </a:lnTo>
                <a:lnTo>
                  <a:pt x="166" y="785"/>
                </a:lnTo>
                <a:lnTo>
                  <a:pt x="158" y="796"/>
                </a:lnTo>
                <a:lnTo>
                  <a:pt x="150" y="807"/>
                </a:lnTo>
                <a:lnTo>
                  <a:pt x="131" y="827"/>
                </a:lnTo>
                <a:lnTo>
                  <a:pt x="115" y="842"/>
                </a:lnTo>
                <a:lnTo>
                  <a:pt x="109" y="847"/>
                </a:lnTo>
                <a:lnTo>
                  <a:pt x="93" y="868"/>
                </a:lnTo>
                <a:lnTo>
                  <a:pt x="93" y="868"/>
                </a:lnTo>
                <a:lnTo>
                  <a:pt x="87" y="876"/>
                </a:lnTo>
                <a:lnTo>
                  <a:pt x="84" y="880"/>
                </a:lnTo>
                <a:lnTo>
                  <a:pt x="83" y="884"/>
                </a:lnTo>
                <a:lnTo>
                  <a:pt x="83" y="884"/>
                </a:lnTo>
                <a:lnTo>
                  <a:pt x="81" y="888"/>
                </a:lnTo>
                <a:lnTo>
                  <a:pt x="78" y="893"/>
                </a:lnTo>
                <a:lnTo>
                  <a:pt x="72" y="899"/>
                </a:lnTo>
                <a:lnTo>
                  <a:pt x="72" y="899"/>
                </a:lnTo>
                <a:lnTo>
                  <a:pt x="55" y="901"/>
                </a:lnTo>
                <a:lnTo>
                  <a:pt x="44" y="901"/>
                </a:lnTo>
                <a:lnTo>
                  <a:pt x="39" y="901"/>
                </a:lnTo>
                <a:lnTo>
                  <a:pt x="36" y="899"/>
                </a:lnTo>
                <a:lnTo>
                  <a:pt x="36" y="899"/>
                </a:lnTo>
                <a:lnTo>
                  <a:pt x="28" y="897"/>
                </a:lnTo>
                <a:lnTo>
                  <a:pt x="17" y="894"/>
                </a:lnTo>
                <a:lnTo>
                  <a:pt x="5" y="893"/>
                </a:lnTo>
                <a:lnTo>
                  <a:pt x="1" y="893"/>
                </a:lnTo>
                <a:lnTo>
                  <a:pt x="0" y="894"/>
                </a:lnTo>
                <a:lnTo>
                  <a:pt x="0" y="894"/>
                </a:lnTo>
                <a:lnTo>
                  <a:pt x="0" y="896"/>
                </a:lnTo>
                <a:lnTo>
                  <a:pt x="2" y="898"/>
                </a:lnTo>
                <a:lnTo>
                  <a:pt x="9" y="906"/>
                </a:lnTo>
                <a:lnTo>
                  <a:pt x="26" y="920"/>
                </a:lnTo>
                <a:lnTo>
                  <a:pt x="26" y="920"/>
                </a:lnTo>
                <a:lnTo>
                  <a:pt x="31" y="923"/>
                </a:lnTo>
                <a:lnTo>
                  <a:pt x="37" y="925"/>
                </a:lnTo>
                <a:lnTo>
                  <a:pt x="57" y="931"/>
                </a:lnTo>
                <a:lnTo>
                  <a:pt x="83" y="936"/>
                </a:lnTo>
                <a:lnTo>
                  <a:pt x="83" y="936"/>
                </a:lnTo>
                <a:lnTo>
                  <a:pt x="103" y="944"/>
                </a:lnTo>
                <a:lnTo>
                  <a:pt x="124" y="951"/>
                </a:lnTo>
                <a:lnTo>
                  <a:pt x="124" y="951"/>
                </a:lnTo>
                <a:lnTo>
                  <a:pt x="129" y="953"/>
                </a:lnTo>
                <a:lnTo>
                  <a:pt x="140" y="955"/>
                </a:lnTo>
                <a:lnTo>
                  <a:pt x="150" y="957"/>
                </a:lnTo>
                <a:lnTo>
                  <a:pt x="153" y="957"/>
                </a:lnTo>
                <a:lnTo>
                  <a:pt x="155" y="957"/>
                </a:lnTo>
                <a:lnTo>
                  <a:pt x="155" y="957"/>
                </a:lnTo>
                <a:lnTo>
                  <a:pt x="159" y="946"/>
                </a:lnTo>
                <a:lnTo>
                  <a:pt x="166" y="924"/>
                </a:lnTo>
                <a:lnTo>
                  <a:pt x="174" y="898"/>
                </a:lnTo>
                <a:lnTo>
                  <a:pt x="181" y="879"/>
                </a:lnTo>
                <a:lnTo>
                  <a:pt x="181" y="879"/>
                </a:lnTo>
                <a:lnTo>
                  <a:pt x="190" y="862"/>
                </a:lnTo>
                <a:lnTo>
                  <a:pt x="203" y="844"/>
                </a:lnTo>
                <a:lnTo>
                  <a:pt x="215" y="825"/>
                </a:lnTo>
                <a:lnTo>
                  <a:pt x="223" y="811"/>
                </a:lnTo>
                <a:lnTo>
                  <a:pt x="223" y="811"/>
                </a:lnTo>
                <a:lnTo>
                  <a:pt x="233" y="786"/>
                </a:lnTo>
                <a:lnTo>
                  <a:pt x="248" y="745"/>
                </a:lnTo>
                <a:lnTo>
                  <a:pt x="262" y="705"/>
                </a:lnTo>
                <a:lnTo>
                  <a:pt x="270" y="681"/>
                </a:lnTo>
                <a:lnTo>
                  <a:pt x="270" y="681"/>
                </a:lnTo>
                <a:lnTo>
                  <a:pt x="275" y="668"/>
                </a:lnTo>
                <a:lnTo>
                  <a:pt x="284" y="651"/>
                </a:lnTo>
                <a:lnTo>
                  <a:pt x="296" y="629"/>
                </a:lnTo>
                <a:lnTo>
                  <a:pt x="296" y="629"/>
                </a:lnTo>
                <a:lnTo>
                  <a:pt x="310" y="654"/>
                </a:lnTo>
                <a:lnTo>
                  <a:pt x="324" y="677"/>
                </a:lnTo>
                <a:lnTo>
                  <a:pt x="333" y="690"/>
                </a:lnTo>
                <a:lnTo>
                  <a:pt x="342" y="702"/>
                </a:lnTo>
                <a:lnTo>
                  <a:pt x="342" y="702"/>
                </a:lnTo>
                <a:lnTo>
                  <a:pt x="367" y="729"/>
                </a:lnTo>
                <a:lnTo>
                  <a:pt x="397" y="759"/>
                </a:lnTo>
                <a:lnTo>
                  <a:pt x="422" y="786"/>
                </a:lnTo>
                <a:lnTo>
                  <a:pt x="428" y="796"/>
                </a:lnTo>
                <a:lnTo>
                  <a:pt x="431" y="798"/>
                </a:lnTo>
                <a:lnTo>
                  <a:pt x="431" y="801"/>
                </a:lnTo>
                <a:lnTo>
                  <a:pt x="431" y="801"/>
                </a:lnTo>
                <a:lnTo>
                  <a:pt x="431" y="810"/>
                </a:lnTo>
                <a:lnTo>
                  <a:pt x="431" y="824"/>
                </a:lnTo>
                <a:lnTo>
                  <a:pt x="433" y="838"/>
                </a:lnTo>
                <a:lnTo>
                  <a:pt x="436" y="847"/>
                </a:lnTo>
                <a:lnTo>
                  <a:pt x="436" y="847"/>
                </a:lnTo>
                <a:lnTo>
                  <a:pt x="441" y="854"/>
                </a:lnTo>
                <a:lnTo>
                  <a:pt x="447" y="859"/>
                </a:lnTo>
                <a:lnTo>
                  <a:pt x="454" y="866"/>
                </a:lnTo>
                <a:lnTo>
                  <a:pt x="455" y="870"/>
                </a:lnTo>
                <a:lnTo>
                  <a:pt x="457" y="873"/>
                </a:lnTo>
                <a:lnTo>
                  <a:pt x="457" y="873"/>
                </a:lnTo>
                <a:lnTo>
                  <a:pt x="457" y="877"/>
                </a:lnTo>
                <a:lnTo>
                  <a:pt x="454" y="884"/>
                </a:lnTo>
                <a:lnTo>
                  <a:pt x="446" y="896"/>
                </a:lnTo>
                <a:lnTo>
                  <a:pt x="436" y="910"/>
                </a:lnTo>
                <a:lnTo>
                  <a:pt x="394" y="920"/>
                </a:lnTo>
                <a:lnTo>
                  <a:pt x="394" y="920"/>
                </a:lnTo>
                <a:lnTo>
                  <a:pt x="392" y="921"/>
                </a:lnTo>
                <a:lnTo>
                  <a:pt x="390" y="924"/>
                </a:lnTo>
                <a:lnTo>
                  <a:pt x="389" y="927"/>
                </a:lnTo>
                <a:lnTo>
                  <a:pt x="389" y="931"/>
                </a:lnTo>
                <a:lnTo>
                  <a:pt x="389" y="931"/>
                </a:lnTo>
                <a:lnTo>
                  <a:pt x="392" y="932"/>
                </a:lnTo>
                <a:lnTo>
                  <a:pt x="399" y="933"/>
                </a:lnTo>
                <a:lnTo>
                  <a:pt x="420" y="932"/>
                </a:lnTo>
                <a:lnTo>
                  <a:pt x="451" y="931"/>
                </a:lnTo>
                <a:lnTo>
                  <a:pt x="483" y="931"/>
                </a:lnTo>
                <a:lnTo>
                  <a:pt x="483" y="931"/>
                </a:lnTo>
                <a:lnTo>
                  <a:pt x="486" y="925"/>
                </a:lnTo>
                <a:lnTo>
                  <a:pt x="489" y="923"/>
                </a:lnTo>
                <a:lnTo>
                  <a:pt x="493" y="920"/>
                </a:lnTo>
                <a:lnTo>
                  <a:pt x="493" y="920"/>
                </a:lnTo>
                <a:lnTo>
                  <a:pt x="501" y="920"/>
                </a:lnTo>
                <a:lnTo>
                  <a:pt x="515" y="921"/>
                </a:lnTo>
                <a:lnTo>
                  <a:pt x="531" y="923"/>
                </a:lnTo>
                <a:lnTo>
                  <a:pt x="536" y="921"/>
                </a:lnTo>
                <a:lnTo>
                  <a:pt x="540" y="920"/>
                </a:lnTo>
                <a:lnTo>
                  <a:pt x="540" y="920"/>
                </a:lnTo>
                <a:lnTo>
                  <a:pt x="546" y="914"/>
                </a:lnTo>
                <a:lnTo>
                  <a:pt x="551" y="906"/>
                </a:lnTo>
                <a:lnTo>
                  <a:pt x="554" y="902"/>
                </a:lnTo>
                <a:lnTo>
                  <a:pt x="557" y="897"/>
                </a:lnTo>
                <a:lnTo>
                  <a:pt x="557" y="893"/>
                </a:lnTo>
                <a:lnTo>
                  <a:pt x="555" y="889"/>
                </a:lnTo>
                <a:lnTo>
                  <a:pt x="555" y="889"/>
                </a:lnTo>
                <a:lnTo>
                  <a:pt x="549" y="879"/>
                </a:lnTo>
                <a:lnTo>
                  <a:pt x="540" y="864"/>
                </a:lnTo>
                <a:lnTo>
                  <a:pt x="531" y="850"/>
                </a:lnTo>
                <a:lnTo>
                  <a:pt x="524" y="837"/>
                </a:lnTo>
                <a:lnTo>
                  <a:pt x="524" y="837"/>
                </a:lnTo>
                <a:lnTo>
                  <a:pt x="514" y="815"/>
                </a:lnTo>
                <a:lnTo>
                  <a:pt x="498" y="780"/>
                </a:lnTo>
                <a:lnTo>
                  <a:pt x="480" y="748"/>
                </a:lnTo>
                <a:lnTo>
                  <a:pt x="472" y="735"/>
                </a:lnTo>
                <a:lnTo>
                  <a:pt x="467" y="728"/>
                </a:lnTo>
                <a:lnTo>
                  <a:pt x="467" y="728"/>
                </a:lnTo>
                <a:lnTo>
                  <a:pt x="462" y="722"/>
                </a:lnTo>
                <a:lnTo>
                  <a:pt x="455" y="712"/>
                </a:lnTo>
                <a:lnTo>
                  <a:pt x="442" y="689"/>
                </a:lnTo>
                <a:lnTo>
                  <a:pt x="429" y="667"/>
                </a:lnTo>
                <a:lnTo>
                  <a:pt x="424" y="659"/>
                </a:lnTo>
                <a:lnTo>
                  <a:pt x="420" y="655"/>
                </a:lnTo>
                <a:lnTo>
                  <a:pt x="420" y="655"/>
                </a:lnTo>
                <a:lnTo>
                  <a:pt x="416" y="651"/>
                </a:lnTo>
                <a:lnTo>
                  <a:pt x="412" y="645"/>
                </a:lnTo>
                <a:lnTo>
                  <a:pt x="402" y="627"/>
                </a:lnTo>
                <a:lnTo>
                  <a:pt x="393" y="607"/>
                </a:lnTo>
                <a:lnTo>
                  <a:pt x="389" y="598"/>
                </a:lnTo>
                <a:lnTo>
                  <a:pt x="389" y="598"/>
                </a:lnTo>
                <a:lnTo>
                  <a:pt x="393" y="596"/>
                </a:lnTo>
                <a:lnTo>
                  <a:pt x="403" y="590"/>
                </a:lnTo>
                <a:lnTo>
                  <a:pt x="433" y="579"/>
                </a:lnTo>
                <a:lnTo>
                  <a:pt x="477" y="562"/>
                </a:lnTo>
                <a:lnTo>
                  <a:pt x="477" y="562"/>
                </a:lnTo>
                <a:lnTo>
                  <a:pt x="479" y="558"/>
                </a:lnTo>
                <a:lnTo>
                  <a:pt x="479" y="545"/>
                </a:lnTo>
                <a:lnTo>
                  <a:pt x="477" y="526"/>
                </a:lnTo>
                <a:lnTo>
                  <a:pt x="475" y="513"/>
                </a:lnTo>
                <a:lnTo>
                  <a:pt x="472" y="500"/>
                </a:lnTo>
                <a:lnTo>
                  <a:pt x="472" y="500"/>
                </a:lnTo>
                <a:lnTo>
                  <a:pt x="460" y="453"/>
                </a:lnTo>
                <a:lnTo>
                  <a:pt x="444" y="388"/>
                </a:lnTo>
                <a:lnTo>
                  <a:pt x="429" y="326"/>
                </a:lnTo>
                <a:lnTo>
                  <a:pt x="425" y="304"/>
                </a:lnTo>
                <a:lnTo>
                  <a:pt x="425" y="296"/>
                </a:lnTo>
                <a:lnTo>
                  <a:pt x="425" y="292"/>
                </a:lnTo>
                <a:lnTo>
                  <a:pt x="425" y="292"/>
                </a:lnTo>
                <a:lnTo>
                  <a:pt x="425" y="288"/>
                </a:lnTo>
                <a:lnTo>
                  <a:pt x="424" y="284"/>
                </a:lnTo>
                <a:lnTo>
                  <a:pt x="420" y="272"/>
                </a:lnTo>
                <a:lnTo>
                  <a:pt x="414" y="257"/>
                </a:lnTo>
                <a:lnTo>
                  <a:pt x="406" y="240"/>
                </a:lnTo>
                <a:lnTo>
                  <a:pt x="385" y="206"/>
                </a:lnTo>
                <a:lnTo>
                  <a:pt x="368" y="178"/>
                </a:lnTo>
                <a:lnTo>
                  <a:pt x="368" y="178"/>
                </a:lnTo>
                <a:lnTo>
                  <a:pt x="355" y="160"/>
                </a:lnTo>
                <a:lnTo>
                  <a:pt x="346" y="148"/>
                </a:lnTo>
                <a:lnTo>
                  <a:pt x="341" y="143"/>
                </a:lnTo>
                <a:lnTo>
                  <a:pt x="337" y="141"/>
                </a:lnTo>
                <a:lnTo>
                  <a:pt x="337" y="141"/>
                </a:lnTo>
                <a:lnTo>
                  <a:pt x="296" y="126"/>
                </a:lnTo>
                <a:lnTo>
                  <a:pt x="296" y="126"/>
                </a:lnTo>
                <a:lnTo>
                  <a:pt x="294" y="122"/>
                </a:lnTo>
                <a:lnTo>
                  <a:pt x="290" y="115"/>
                </a:lnTo>
                <a:lnTo>
                  <a:pt x="290" y="115"/>
                </a:lnTo>
                <a:lnTo>
                  <a:pt x="287" y="113"/>
                </a:lnTo>
                <a:lnTo>
                  <a:pt x="281" y="109"/>
                </a:lnTo>
                <a:lnTo>
                  <a:pt x="275" y="105"/>
                </a:lnTo>
                <a:lnTo>
                  <a:pt x="264" y="100"/>
                </a:lnTo>
                <a:lnTo>
                  <a:pt x="264" y="100"/>
                </a:lnTo>
                <a:lnTo>
                  <a:pt x="266" y="86"/>
                </a:lnTo>
                <a:lnTo>
                  <a:pt x="266" y="74"/>
                </a:lnTo>
                <a:lnTo>
                  <a:pt x="264" y="63"/>
                </a:lnTo>
                <a:lnTo>
                  <a:pt x="264" y="63"/>
                </a:lnTo>
                <a:lnTo>
                  <a:pt x="262" y="54"/>
                </a:lnTo>
                <a:lnTo>
                  <a:pt x="259" y="47"/>
                </a:lnTo>
                <a:lnTo>
                  <a:pt x="255" y="39"/>
                </a:lnTo>
                <a:lnTo>
                  <a:pt x="249" y="32"/>
                </a:lnTo>
                <a:lnTo>
                  <a:pt x="249" y="32"/>
                </a:lnTo>
                <a:lnTo>
                  <a:pt x="237" y="22"/>
                </a:lnTo>
                <a:lnTo>
                  <a:pt x="233" y="19"/>
                </a:lnTo>
                <a:lnTo>
                  <a:pt x="228" y="17"/>
                </a:lnTo>
                <a:lnTo>
                  <a:pt x="228" y="17"/>
                </a:lnTo>
                <a:lnTo>
                  <a:pt x="223" y="14"/>
                </a:lnTo>
                <a:lnTo>
                  <a:pt x="218" y="10"/>
                </a:lnTo>
                <a:lnTo>
                  <a:pt x="213" y="8"/>
                </a:lnTo>
                <a:lnTo>
                  <a:pt x="207" y="6"/>
                </a:lnTo>
                <a:lnTo>
                  <a:pt x="207" y="6"/>
                </a:lnTo>
                <a:lnTo>
                  <a:pt x="205" y="6"/>
                </a:lnTo>
                <a:lnTo>
                  <a:pt x="203" y="5"/>
                </a:lnTo>
                <a:lnTo>
                  <a:pt x="201" y="1"/>
                </a:lnTo>
                <a:lnTo>
                  <a:pt x="198" y="1"/>
                </a:lnTo>
                <a:lnTo>
                  <a:pt x="194" y="0"/>
                </a:lnTo>
                <a:lnTo>
                  <a:pt x="189" y="0"/>
                </a:lnTo>
                <a:lnTo>
                  <a:pt x="181" y="1"/>
                </a:lnTo>
                <a:lnTo>
                  <a:pt x="181" y="1"/>
                </a:lnTo>
                <a:lnTo>
                  <a:pt x="167" y="5"/>
                </a:lnTo>
                <a:lnTo>
                  <a:pt x="159" y="8"/>
                </a:lnTo>
                <a:lnTo>
                  <a:pt x="157" y="10"/>
                </a:lnTo>
                <a:lnTo>
                  <a:pt x="155" y="12"/>
                </a:lnTo>
                <a:lnTo>
                  <a:pt x="145" y="22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" name="Freeform 16"/>
          <p:cNvSpPr>
            <a:spLocks/>
          </p:cNvSpPr>
          <p:nvPr/>
        </p:nvSpPr>
        <p:spPr bwMode="auto">
          <a:xfrm>
            <a:off x="4581896" y="4505815"/>
            <a:ext cx="911164" cy="1812226"/>
          </a:xfrm>
          <a:custGeom>
            <a:avLst/>
            <a:gdLst>
              <a:gd name="T0" fmla="*/ 109 w 451"/>
              <a:gd name="T1" fmla="*/ 60 h 897"/>
              <a:gd name="T2" fmla="*/ 114 w 451"/>
              <a:gd name="T3" fmla="*/ 89 h 897"/>
              <a:gd name="T4" fmla="*/ 125 w 451"/>
              <a:gd name="T5" fmla="*/ 113 h 897"/>
              <a:gd name="T6" fmla="*/ 124 w 451"/>
              <a:gd name="T7" fmla="*/ 121 h 897"/>
              <a:gd name="T8" fmla="*/ 150 w 451"/>
              <a:gd name="T9" fmla="*/ 141 h 897"/>
              <a:gd name="T10" fmla="*/ 166 w 451"/>
              <a:gd name="T11" fmla="*/ 151 h 897"/>
              <a:gd name="T12" fmla="*/ 186 w 451"/>
              <a:gd name="T13" fmla="*/ 151 h 897"/>
              <a:gd name="T14" fmla="*/ 166 w 451"/>
              <a:gd name="T15" fmla="*/ 224 h 897"/>
              <a:gd name="T16" fmla="*/ 93 w 451"/>
              <a:gd name="T17" fmla="*/ 265 h 897"/>
              <a:gd name="T18" fmla="*/ 0 w 451"/>
              <a:gd name="T19" fmla="*/ 255 h 897"/>
              <a:gd name="T20" fmla="*/ 13 w 451"/>
              <a:gd name="T21" fmla="*/ 285 h 897"/>
              <a:gd name="T22" fmla="*/ 22 w 451"/>
              <a:gd name="T23" fmla="*/ 295 h 897"/>
              <a:gd name="T24" fmla="*/ 50 w 451"/>
              <a:gd name="T25" fmla="*/ 305 h 897"/>
              <a:gd name="T26" fmla="*/ 53 w 451"/>
              <a:gd name="T27" fmla="*/ 313 h 897"/>
              <a:gd name="T28" fmla="*/ 72 w 451"/>
              <a:gd name="T29" fmla="*/ 325 h 897"/>
              <a:gd name="T30" fmla="*/ 106 w 451"/>
              <a:gd name="T31" fmla="*/ 321 h 897"/>
              <a:gd name="T32" fmla="*/ 140 w 451"/>
              <a:gd name="T33" fmla="*/ 322 h 897"/>
              <a:gd name="T34" fmla="*/ 135 w 451"/>
              <a:gd name="T35" fmla="*/ 561 h 897"/>
              <a:gd name="T36" fmla="*/ 109 w 451"/>
              <a:gd name="T37" fmla="*/ 649 h 897"/>
              <a:gd name="T38" fmla="*/ 111 w 451"/>
              <a:gd name="T39" fmla="*/ 794 h 897"/>
              <a:gd name="T40" fmla="*/ 103 w 451"/>
              <a:gd name="T41" fmla="*/ 816 h 897"/>
              <a:gd name="T42" fmla="*/ 83 w 451"/>
              <a:gd name="T43" fmla="*/ 862 h 897"/>
              <a:gd name="T44" fmla="*/ 28 w 451"/>
              <a:gd name="T45" fmla="*/ 873 h 897"/>
              <a:gd name="T46" fmla="*/ 20 w 451"/>
              <a:gd name="T47" fmla="*/ 883 h 897"/>
              <a:gd name="T48" fmla="*/ 46 w 451"/>
              <a:gd name="T49" fmla="*/ 894 h 897"/>
              <a:gd name="T50" fmla="*/ 151 w 451"/>
              <a:gd name="T51" fmla="*/ 897 h 897"/>
              <a:gd name="T52" fmla="*/ 172 w 451"/>
              <a:gd name="T53" fmla="*/ 888 h 897"/>
              <a:gd name="T54" fmla="*/ 161 w 451"/>
              <a:gd name="T55" fmla="*/ 810 h 897"/>
              <a:gd name="T56" fmla="*/ 181 w 451"/>
              <a:gd name="T57" fmla="*/ 810 h 897"/>
              <a:gd name="T58" fmla="*/ 232 w 451"/>
              <a:gd name="T59" fmla="*/ 712 h 897"/>
              <a:gd name="T60" fmla="*/ 346 w 451"/>
              <a:gd name="T61" fmla="*/ 783 h 897"/>
              <a:gd name="T62" fmla="*/ 390 w 451"/>
              <a:gd name="T63" fmla="*/ 827 h 897"/>
              <a:gd name="T64" fmla="*/ 389 w 451"/>
              <a:gd name="T65" fmla="*/ 855 h 897"/>
              <a:gd name="T66" fmla="*/ 382 w 451"/>
              <a:gd name="T67" fmla="*/ 888 h 897"/>
              <a:gd name="T68" fmla="*/ 414 w 451"/>
              <a:gd name="T69" fmla="*/ 856 h 897"/>
              <a:gd name="T70" fmla="*/ 431 w 451"/>
              <a:gd name="T71" fmla="*/ 805 h 897"/>
              <a:gd name="T72" fmla="*/ 443 w 451"/>
              <a:gd name="T73" fmla="*/ 774 h 897"/>
              <a:gd name="T74" fmla="*/ 451 w 451"/>
              <a:gd name="T75" fmla="*/ 738 h 897"/>
              <a:gd name="T76" fmla="*/ 346 w 451"/>
              <a:gd name="T77" fmla="*/ 698 h 897"/>
              <a:gd name="T78" fmla="*/ 303 w 451"/>
              <a:gd name="T79" fmla="*/ 673 h 897"/>
              <a:gd name="T80" fmla="*/ 254 w 451"/>
              <a:gd name="T81" fmla="*/ 577 h 897"/>
              <a:gd name="T82" fmla="*/ 275 w 451"/>
              <a:gd name="T83" fmla="*/ 546 h 897"/>
              <a:gd name="T84" fmla="*/ 332 w 451"/>
              <a:gd name="T85" fmla="*/ 546 h 897"/>
              <a:gd name="T86" fmla="*/ 425 w 451"/>
              <a:gd name="T87" fmla="*/ 525 h 897"/>
              <a:gd name="T88" fmla="*/ 415 w 451"/>
              <a:gd name="T89" fmla="*/ 489 h 897"/>
              <a:gd name="T90" fmla="*/ 402 w 451"/>
              <a:gd name="T91" fmla="*/ 421 h 897"/>
              <a:gd name="T92" fmla="*/ 389 w 451"/>
              <a:gd name="T93" fmla="*/ 395 h 897"/>
              <a:gd name="T94" fmla="*/ 368 w 451"/>
              <a:gd name="T95" fmla="*/ 354 h 897"/>
              <a:gd name="T96" fmla="*/ 342 w 451"/>
              <a:gd name="T97" fmla="*/ 276 h 897"/>
              <a:gd name="T98" fmla="*/ 321 w 451"/>
              <a:gd name="T99" fmla="*/ 183 h 897"/>
              <a:gd name="T100" fmla="*/ 297 w 451"/>
              <a:gd name="T101" fmla="*/ 137 h 897"/>
              <a:gd name="T102" fmla="*/ 254 w 451"/>
              <a:gd name="T103" fmla="*/ 125 h 897"/>
              <a:gd name="T104" fmla="*/ 231 w 451"/>
              <a:gd name="T105" fmla="*/ 77 h 897"/>
              <a:gd name="T106" fmla="*/ 229 w 451"/>
              <a:gd name="T107" fmla="*/ 41 h 897"/>
              <a:gd name="T108" fmla="*/ 219 w 451"/>
              <a:gd name="T109" fmla="*/ 24 h 897"/>
              <a:gd name="T110" fmla="*/ 197 w 451"/>
              <a:gd name="T111" fmla="*/ 10 h 897"/>
              <a:gd name="T112" fmla="*/ 177 w 451"/>
              <a:gd name="T113" fmla="*/ 6 h 897"/>
              <a:gd name="T114" fmla="*/ 150 w 451"/>
              <a:gd name="T115" fmla="*/ 0 h 897"/>
              <a:gd name="T116" fmla="*/ 132 w 451"/>
              <a:gd name="T117" fmla="*/ 13 h 897"/>
              <a:gd name="T118" fmla="*/ 114 w 451"/>
              <a:gd name="T119" fmla="*/ 21 h 897"/>
              <a:gd name="T120" fmla="*/ 115 w 451"/>
              <a:gd name="T121" fmla="*/ 35 h 8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451" h="897">
                <a:moveTo>
                  <a:pt x="114" y="37"/>
                </a:moveTo>
                <a:lnTo>
                  <a:pt x="109" y="52"/>
                </a:lnTo>
                <a:lnTo>
                  <a:pt x="109" y="52"/>
                </a:lnTo>
                <a:lnTo>
                  <a:pt x="109" y="56"/>
                </a:lnTo>
                <a:lnTo>
                  <a:pt x="109" y="60"/>
                </a:lnTo>
                <a:lnTo>
                  <a:pt x="109" y="63"/>
                </a:lnTo>
                <a:lnTo>
                  <a:pt x="109" y="63"/>
                </a:lnTo>
                <a:lnTo>
                  <a:pt x="111" y="77"/>
                </a:lnTo>
                <a:lnTo>
                  <a:pt x="114" y="89"/>
                </a:lnTo>
                <a:lnTo>
                  <a:pt x="114" y="89"/>
                </a:lnTo>
                <a:lnTo>
                  <a:pt x="119" y="94"/>
                </a:lnTo>
                <a:lnTo>
                  <a:pt x="122" y="99"/>
                </a:lnTo>
                <a:lnTo>
                  <a:pt x="124" y="104"/>
                </a:lnTo>
                <a:lnTo>
                  <a:pt x="124" y="104"/>
                </a:lnTo>
                <a:lnTo>
                  <a:pt x="125" y="113"/>
                </a:lnTo>
                <a:lnTo>
                  <a:pt x="125" y="117"/>
                </a:lnTo>
                <a:lnTo>
                  <a:pt x="124" y="120"/>
                </a:lnTo>
                <a:lnTo>
                  <a:pt x="124" y="120"/>
                </a:lnTo>
                <a:lnTo>
                  <a:pt x="124" y="121"/>
                </a:lnTo>
                <a:lnTo>
                  <a:pt x="124" y="121"/>
                </a:lnTo>
                <a:lnTo>
                  <a:pt x="128" y="124"/>
                </a:lnTo>
                <a:lnTo>
                  <a:pt x="135" y="125"/>
                </a:lnTo>
                <a:lnTo>
                  <a:pt x="140" y="135"/>
                </a:lnTo>
                <a:lnTo>
                  <a:pt x="150" y="141"/>
                </a:lnTo>
                <a:lnTo>
                  <a:pt x="150" y="141"/>
                </a:lnTo>
                <a:lnTo>
                  <a:pt x="154" y="146"/>
                </a:lnTo>
                <a:lnTo>
                  <a:pt x="159" y="150"/>
                </a:lnTo>
                <a:lnTo>
                  <a:pt x="162" y="151"/>
                </a:lnTo>
                <a:lnTo>
                  <a:pt x="166" y="151"/>
                </a:lnTo>
                <a:lnTo>
                  <a:pt x="166" y="151"/>
                </a:lnTo>
                <a:lnTo>
                  <a:pt x="172" y="151"/>
                </a:lnTo>
                <a:lnTo>
                  <a:pt x="179" y="152"/>
                </a:lnTo>
                <a:lnTo>
                  <a:pt x="184" y="152"/>
                </a:lnTo>
                <a:lnTo>
                  <a:pt x="185" y="152"/>
                </a:lnTo>
                <a:lnTo>
                  <a:pt x="186" y="151"/>
                </a:lnTo>
                <a:lnTo>
                  <a:pt x="186" y="151"/>
                </a:lnTo>
                <a:lnTo>
                  <a:pt x="176" y="185"/>
                </a:lnTo>
                <a:lnTo>
                  <a:pt x="168" y="211"/>
                </a:lnTo>
                <a:lnTo>
                  <a:pt x="166" y="224"/>
                </a:lnTo>
                <a:lnTo>
                  <a:pt x="166" y="224"/>
                </a:lnTo>
                <a:lnTo>
                  <a:pt x="164" y="230"/>
                </a:lnTo>
                <a:lnTo>
                  <a:pt x="161" y="241"/>
                </a:lnTo>
                <a:lnTo>
                  <a:pt x="155" y="255"/>
                </a:lnTo>
                <a:lnTo>
                  <a:pt x="145" y="265"/>
                </a:lnTo>
                <a:lnTo>
                  <a:pt x="93" y="265"/>
                </a:lnTo>
                <a:lnTo>
                  <a:pt x="83" y="270"/>
                </a:lnTo>
                <a:lnTo>
                  <a:pt x="72" y="270"/>
                </a:lnTo>
                <a:lnTo>
                  <a:pt x="67" y="270"/>
                </a:lnTo>
                <a:lnTo>
                  <a:pt x="26" y="239"/>
                </a:lnTo>
                <a:lnTo>
                  <a:pt x="0" y="255"/>
                </a:lnTo>
                <a:lnTo>
                  <a:pt x="0" y="265"/>
                </a:lnTo>
                <a:lnTo>
                  <a:pt x="15" y="281"/>
                </a:lnTo>
                <a:lnTo>
                  <a:pt x="15" y="281"/>
                </a:lnTo>
                <a:lnTo>
                  <a:pt x="14" y="282"/>
                </a:lnTo>
                <a:lnTo>
                  <a:pt x="13" y="285"/>
                </a:lnTo>
                <a:lnTo>
                  <a:pt x="11" y="289"/>
                </a:lnTo>
                <a:lnTo>
                  <a:pt x="13" y="290"/>
                </a:lnTo>
                <a:lnTo>
                  <a:pt x="15" y="291"/>
                </a:lnTo>
                <a:lnTo>
                  <a:pt x="15" y="291"/>
                </a:lnTo>
                <a:lnTo>
                  <a:pt x="22" y="295"/>
                </a:lnTo>
                <a:lnTo>
                  <a:pt x="28" y="300"/>
                </a:lnTo>
                <a:lnTo>
                  <a:pt x="36" y="307"/>
                </a:lnTo>
                <a:lnTo>
                  <a:pt x="36" y="307"/>
                </a:lnTo>
                <a:lnTo>
                  <a:pt x="44" y="305"/>
                </a:lnTo>
                <a:lnTo>
                  <a:pt x="50" y="305"/>
                </a:lnTo>
                <a:lnTo>
                  <a:pt x="51" y="305"/>
                </a:lnTo>
                <a:lnTo>
                  <a:pt x="51" y="307"/>
                </a:lnTo>
                <a:lnTo>
                  <a:pt x="51" y="307"/>
                </a:lnTo>
                <a:lnTo>
                  <a:pt x="51" y="309"/>
                </a:lnTo>
                <a:lnTo>
                  <a:pt x="53" y="313"/>
                </a:lnTo>
                <a:lnTo>
                  <a:pt x="55" y="317"/>
                </a:lnTo>
                <a:lnTo>
                  <a:pt x="62" y="322"/>
                </a:lnTo>
                <a:lnTo>
                  <a:pt x="62" y="322"/>
                </a:lnTo>
                <a:lnTo>
                  <a:pt x="66" y="325"/>
                </a:lnTo>
                <a:lnTo>
                  <a:pt x="72" y="325"/>
                </a:lnTo>
                <a:lnTo>
                  <a:pt x="87" y="325"/>
                </a:lnTo>
                <a:lnTo>
                  <a:pt x="103" y="322"/>
                </a:lnTo>
                <a:lnTo>
                  <a:pt x="103" y="322"/>
                </a:lnTo>
                <a:lnTo>
                  <a:pt x="105" y="321"/>
                </a:lnTo>
                <a:lnTo>
                  <a:pt x="106" y="321"/>
                </a:lnTo>
                <a:lnTo>
                  <a:pt x="109" y="322"/>
                </a:lnTo>
                <a:lnTo>
                  <a:pt x="109" y="322"/>
                </a:lnTo>
                <a:lnTo>
                  <a:pt x="115" y="324"/>
                </a:lnTo>
                <a:lnTo>
                  <a:pt x="125" y="324"/>
                </a:lnTo>
                <a:lnTo>
                  <a:pt x="140" y="322"/>
                </a:lnTo>
                <a:lnTo>
                  <a:pt x="140" y="322"/>
                </a:lnTo>
                <a:lnTo>
                  <a:pt x="140" y="348"/>
                </a:lnTo>
                <a:lnTo>
                  <a:pt x="140" y="385"/>
                </a:lnTo>
                <a:lnTo>
                  <a:pt x="140" y="385"/>
                </a:lnTo>
                <a:lnTo>
                  <a:pt x="135" y="561"/>
                </a:lnTo>
                <a:lnTo>
                  <a:pt x="135" y="561"/>
                </a:lnTo>
                <a:lnTo>
                  <a:pt x="122" y="599"/>
                </a:lnTo>
                <a:lnTo>
                  <a:pt x="112" y="629"/>
                </a:lnTo>
                <a:lnTo>
                  <a:pt x="110" y="640"/>
                </a:lnTo>
                <a:lnTo>
                  <a:pt x="109" y="649"/>
                </a:lnTo>
                <a:lnTo>
                  <a:pt x="109" y="649"/>
                </a:lnTo>
                <a:lnTo>
                  <a:pt x="106" y="726"/>
                </a:lnTo>
                <a:lnTo>
                  <a:pt x="103" y="790"/>
                </a:lnTo>
                <a:lnTo>
                  <a:pt x="103" y="790"/>
                </a:lnTo>
                <a:lnTo>
                  <a:pt x="111" y="794"/>
                </a:lnTo>
                <a:lnTo>
                  <a:pt x="116" y="797"/>
                </a:lnTo>
                <a:lnTo>
                  <a:pt x="119" y="800"/>
                </a:lnTo>
                <a:lnTo>
                  <a:pt x="119" y="810"/>
                </a:lnTo>
                <a:lnTo>
                  <a:pt x="103" y="816"/>
                </a:lnTo>
                <a:lnTo>
                  <a:pt x="103" y="816"/>
                </a:lnTo>
                <a:lnTo>
                  <a:pt x="96" y="838"/>
                </a:lnTo>
                <a:lnTo>
                  <a:pt x="88" y="853"/>
                </a:lnTo>
                <a:lnTo>
                  <a:pt x="85" y="860"/>
                </a:lnTo>
                <a:lnTo>
                  <a:pt x="83" y="862"/>
                </a:lnTo>
                <a:lnTo>
                  <a:pt x="83" y="862"/>
                </a:lnTo>
                <a:lnTo>
                  <a:pt x="72" y="865"/>
                </a:lnTo>
                <a:lnTo>
                  <a:pt x="55" y="869"/>
                </a:lnTo>
                <a:lnTo>
                  <a:pt x="31" y="873"/>
                </a:lnTo>
                <a:lnTo>
                  <a:pt x="31" y="873"/>
                </a:lnTo>
                <a:lnTo>
                  <a:pt x="28" y="873"/>
                </a:lnTo>
                <a:lnTo>
                  <a:pt x="23" y="874"/>
                </a:lnTo>
                <a:lnTo>
                  <a:pt x="20" y="875"/>
                </a:lnTo>
                <a:lnTo>
                  <a:pt x="19" y="878"/>
                </a:lnTo>
                <a:lnTo>
                  <a:pt x="19" y="881"/>
                </a:lnTo>
                <a:lnTo>
                  <a:pt x="20" y="883"/>
                </a:lnTo>
                <a:lnTo>
                  <a:pt x="20" y="883"/>
                </a:lnTo>
                <a:lnTo>
                  <a:pt x="26" y="888"/>
                </a:lnTo>
                <a:lnTo>
                  <a:pt x="32" y="892"/>
                </a:lnTo>
                <a:lnTo>
                  <a:pt x="38" y="894"/>
                </a:lnTo>
                <a:lnTo>
                  <a:pt x="46" y="894"/>
                </a:lnTo>
                <a:lnTo>
                  <a:pt x="46" y="894"/>
                </a:lnTo>
                <a:lnTo>
                  <a:pt x="70" y="895"/>
                </a:lnTo>
                <a:lnTo>
                  <a:pt x="111" y="896"/>
                </a:lnTo>
                <a:lnTo>
                  <a:pt x="133" y="897"/>
                </a:lnTo>
                <a:lnTo>
                  <a:pt x="151" y="897"/>
                </a:lnTo>
                <a:lnTo>
                  <a:pt x="164" y="896"/>
                </a:lnTo>
                <a:lnTo>
                  <a:pt x="170" y="895"/>
                </a:lnTo>
                <a:lnTo>
                  <a:pt x="171" y="894"/>
                </a:lnTo>
                <a:lnTo>
                  <a:pt x="171" y="894"/>
                </a:lnTo>
                <a:lnTo>
                  <a:pt x="172" y="888"/>
                </a:lnTo>
                <a:lnTo>
                  <a:pt x="172" y="879"/>
                </a:lnTo>
                <a:lnTo>
                  <a:pt x="172" y="858"/>
                </a:lnTo>
                <a:lnTo>
                  <a:pt x="171" y="831"/>
                </a:lnTo>
                <a:lnTo>
                  <a:pt x="161" y="821"/>
                </a:lnTo>
                <a:lnTo>
                  <a:pt x="161" y="810"/>
                </a:lnTo>
                <a:lnTo>
                  <a:pt x="161" y="810"/>
                </a:lnTo>
                <a:lnTo>
                  <a:pt x="171" y="813"/>
                </a:lnTo>
                <a:lnTo>
                  <a:pt x="179" y="813"/>
                </a:lnTo>
                <a:lnTo>
                  <a:pt x="180" y="812"/>
                </a:lnTo>
                <a:lnTo>
                  <a:pt x="181" y="810"/>
                </a:lnTo>
                <a:lnTo>
                  <a:pt x="181" y="810"/>
                </a:lnTo>
                <a:lnTo>
                  <a:pt x="192" y="675"/>
                </a:lnTo>
                <a:lnTo>
                  <a:pt x="192" y="675"/>
                </a:lnTo>
                <a:lnTo>
                  <a:pt x="212" y="695"/>
                </a:lnTo>
                <a:lnTo>
                  <a:pt x="232" y="712"/>
                </a:lnTo>
                <a:lnTo>
                  <a:pt x="244" y="720"/>
                </a:lnTo>
                <a:lnTo>
                  <a:pt x="254" y="727"/>
                </a:lnTo>
                <a:lnTo>
                  <a:pt x="254" y="727"/>
                </a:lnTo>
                <a:lnTo>
                  <a:pt x="316" y="765"/>
                </a:lnTo>
                <a:lnTo>
                  <a:pt x="346" y="783"/>
                </a:lnTo>
                <a:lnTo>
                  <a:pt x="363" y="795"/>
                </a:lnTo>
                <a:lnTo>
                  <a:pt x="363" y="795"/>
                </a:lnTo>
                <a:lnTo>
                  <a:pt x="372" y="804"/>
                </a:lnTo>
                <a:lnTo>
                  <a:pt x="382" y="816"/>
                </a:lnTo>
                <a:lnTo>
                  <a:pt x="390" y="827"/>
                </a:lnTo>
                <a:lnTo>
                  <a:pt x="393" y="833"/>
                </a:lnTo>
                <a:lnTo>
                  <a:pt x="394" y="836"/>
                </a:lnTo>
                <a:lnTo>
                  <a:pt x="394" y="836"/>
                </a:lnTo>
                <a:lnTo>
                  <a:pt x="393" y="844"/>
                </a:lnTo>
                <a:lnTo>
                  <a:pt x="389" y="855"/>
                </a:lnTo>
                <a:lnTo>
                  <a:pt x="384" y="868"/>
                </a:lnTo>
                <a:lnTo>
                  <a:pt x="384" y="868"/>
                </a:lnTo>
                <a:lnTo>
                  <a:pt x="382" y="878"/>
                </a:lnTo>
                <a:lnTo>
                  <a:pt x="382" y="886"/>
                </a:lnTo>
                <a:lnTo>
                  <a:pt x="382" y="888"/>
                </a:lnTo>
                <a:lnTo>
                  <a:pt x="384" y="888"/>
                </a:lnTo>
                <a:lnTo>
                  <a:pt x="384" y="888"/>
                </a:lnTo>
                <a:lnTo>
                  <a:pt x="390" y="882"/>
                </a:lnTo>
                <a:lnTo>
                  <a:pt x="402" y="869"/>
                </a:lnTo>
                <a:lnTo>
                  <a:pt x="414" y="856"/>
                </a:lnTo>
                <a:lnTo>
                  <a:pt x="420" y="847"/>
                </a:lnTo>
                <a:lnTo>
                  <a:pt x="420" y="847"/>
                </a:lnTo>
                <a:lnTo>
                  <a:pt x="423" y="838"/>
                </a:lnTo>
                <a:lnTo>
                  <a:pt x="427" y="825"/>
                </a:lnTo>
                <a:lnTo>
                  <a:pt x="431" y="805"/>
                </a:lnTo>
                <a:lnTo>
                  <a:pt x="431" y="805"/>
                </a:lnTo>
                <a:lnTo>
                  <a:pt x="433" y="794"/>
                </a:lnTo>
                <a:lnTo>
                  <a:pt x="436" y="784"/>
                </a:lnTo>
                <a:lnTo>
                  <a:pt x="436" y="784"/>
                </a:lnTo>
                <a:lnTo>
                  <a:pt x="443" y="774"/>
                </a:lnTo>
                <a:lnTo>
                  <a:pt x="449" y="765"/>
                </a:lnTo>
                <a:lnTo>
                  <a:pt x="451" y="759"/>
                </a:lnTo>
                <a:lnTo>
                  <a:pt x="451" y="759"/>
                </a:lnTo>
                <a:lnTo>
                  <a:pt x="451" y="746"/>
                </a:lnTo>
                <a:lnTo>
                  <a:pt x="451" y="738"/>
                </a:lnTo>
                <a:lnTo>
                  <a:pt x="451" y="738"/>
                </a:lnTo>
                <a:lnTo>
                  <a:pt x="389" y="717"/>
                </a:lnTo>
                <a:lnTo>
                  <a:pt x="389" y="717"/>
                </a:lnTo>
                <a:lnTo>
                  <a:pt x="373" y="710"/>
                </a:lnTo>
                <a:lnTo>
                  <a:pt x="346" y="698"/>
                </a:lnTo>
                <a:lnTo>
                  <a:pt x="319" y="683"/>
                </a:lnTo>
                <a:lnTo>
                  <a:pt x="310" y="678"/>
                </a:lnTo>
                <a:lnTo>
                  <a:pt x="306" y="675"/>
                </a:lnTo>
                <a:lnTo>
                  <a:pt x="306" y="675"/>
                </a:lnTo>
                <a:lnTo>
                  <a:pt x="303" y="673"/>
                </a:lnTo>
                <a:lnTo>
                  <a:pt x="298" y="668"/>
                </a:lnTo>
                <a:lnTo>
                  <a:pt x="283" y="656"/>
                </a:lnTo>
                <a:lnTo>
                  <a:pt x="259" y="639"/>
                </a:lnTo>
                <a:lnTo>
                  <a:pt x="254" y="577"/>
                </a:lnTo>
                <a:lnTo>
                  <a:pt x="254" y="577"/>
                </a:lnTo>
                <a:lnTo>
                  <a:pt x="263" y="563"/>
                </a:lnTo>
                <a:lnTo>
                  <a:pt x="270" y="552"/>
                </a:lnTo>
                <a:lnTo>
                  <a:pt x="272" y="548"/>
                </a:lnTo>
                <a:lnTo>
                  <a:pt x="275" y="546"/>
                </a:lnTo>
                <a:lnTo>
                  <a:pt x="275" y="546"/>
                </a:lnTo>
                <a:lnTo>
                  <a:pt x="285" y="543"/>
                </a:lnTo>
                <a:lnTo>
                  <a:pt x="303" y="539"/>
                </a:lnTo>
                <a:lnTo>
                  <a:pt x="327" y="535"/>
                </a:lnTo>
                <a:lnTo>
                  <a:pt x="332" y="546"/>
                </a:lnTo>
                <a:lnTo>
                  <a:pt x="332" y="546"/>
                </a:lnTo>
                <a:lnTo>
                  <a:pt x="379" y="537"/>
                </a:lnTo>
                <a:lnTo>
                  <a:pt x="410" y="530"/>
                </a:lnTo>
                <a:lnTo>
                  <a:pt x="421" y="527"/>
                </a:lnTo>
                <a:lnTo>
                  <a:pt x="425" y="525"/>
                </a:lnTo>
                <a:lnTo>
                  <a:pt x="425" y="525"/>
                </a:lnTo>
                <a:lnTo>
                  <a:pt x="424" y="520"/>
                </a:lnTo>
                <a:lnTo>
                  <a:pt x="420" y="512"/>
                </a:lnTo>
                <a:lnTo>
                  <a:pt x="416" y="501"/>
                </a:lnTo>
                <a:lnTo>
                  <a:pt x="415" y="495"/>
                </a:lnTo>
                <a:lnTo>
                  <a:pt x="415" y="489"/>
                </a:lnTo>
                <a:lnTo>
                  <a:pt x="415" y="489"/>
                </a:lnTo>
                <a:lnTo>
                  <a:pt x="415" y="479"/>
                </a:lnTo>
                <a:lnTo>
                  <a:pt x="412" y="466"/>
                </a:lnTo>
                <a:lnTo>
                  <a:pt x="406" y="435"/>
                </a:lnTo>
                <a:lnTo>
                  <a:pt x="402" y="421"/>
                </a:lnTo>
                <a:lnTo>
                  <a:pt x="398" y="408"/>
                </a:lnTo>
                <a:lnTo>
                  <a:pt x="393" y="399"/>
                </a:lnTo>
                <a:lnTo>
                  <a:pt x="392" y="396"/>
                </a:lnTo>
                <a:lnTo>
                  <a:pt x="389" y="395"/>
                </a:lnTo>
                <a:lnTo>
                  <a:pt x="389" y="395"/>
                </a:lnTo>
                <a:lnTo>
                  <a:pt x="385" y="394"/>
                </a:lnTo>
                <a:lnTo>
                  <a:pt x="382" y="391"/>
                </a:lnTo>
                <a:lnTo>
                  <a:pt x="379" y="383"/>
                </a:lnTo>
                <a:lnTo>
                  <a:pt x="375" y="372"/>
                </a:lnTo>
                <a:lnTo>
                  <a:pt x="368" y="354"/>
                </a:lnTo>
                <a:lnTo>
                  <a:pt x="368" y="354"/>
                </a:lnTo>
                <a:lnTo>
                  <a:pt x="351" y="312"/>
                </a:lnTo>
                <a:lnTo>
                  <a:pt x="345" y="293"/>
                </a:lnTo>
                <a:lnTo>
                  <a:pt x="342" y="276"/>
                </a:lnTo>
                <a:lnTo>
                  <a:pt x="342" y="276"/>
                </a:lnTo>
                <a:lnTo>
                  <a:pt x="340" y="257"/>
                </a:lnTo>
                <a:lnTo>
                  <a:pt x="336" y="235"/>
                </a:lnTo>
                <a:lnTo>
                  <a:pt x="327" y="198"/>
                </a:lnTo>
                <a:lnTo>
                  <a:pt x="327" y="198"/>
                </a:lnTo>
                <a:lnTo>
                  <a:pt x="321" y="183"/>
                </a:lnTo>
                <a:lnTo>
                  <a:pt x="315" y="168"/>
                </a:lnTo>
                <a:lnTo>
                  <a:pt x="307" y="152"/>
                </a:lnTo>
                <a:lnTo>
                  <a:pt x="301" y="141"/>
                </a:lnTo>
                <a:lnTo>
                  <a:pt x="301" y="141"/>
                </a:lnTo>
                <a:lnTo>
                  <a:pt x="297" y="137"/>
                </a:lnTo>
                <a:lnTo>
                  <a:pt x="290" y="133"/>
                </a:lnTo>
                <a:lnTo>
                  <a:pt x="283" y="130"/>
                </a:lnTo>
                <a:lnTo>
                  <a:pt x="275" y="129"/>
                </a:lnTo>
                <a:lnTo>
                  <a:pt x="260" y="126"/>
                </a:lnTo>
                <a:lnTo>
                  <a:pt x="254" y="125"/>
                </a:lnTo>
                <a:lnTo>
                  <a:pt x="244" y="94"/>
                </a:lnTo>
                <a:lnTo>
                  <a:pt x="233" y="89"/>
                </a:lnTo>
                <a:lnTo>
                  <a:pt x="228" y="84"/>
                </a:lnTo>
                <a:lnTo>
                  <a:pt x="228" y="84"/>
                </a:lnTo>
                <a:lnTo>
                  <a:pt x="231" y="77"/>
                </a:lnTo>
                <a:lnTo>
                  <a:pt x="233" y="71"/>
                </a:lnTo>
                <a:lnTo>
                  <a:pt x="233" y="63"/>
                </a:lnTo>
                <a:lnTo>
                  <a:pt x="233" y="63"/>
                </a:lnTo>
                <a:lnTo>
                  <a:pt x="232" y="52"/>
                </a:lnTo>
                <a:lnTo>
                  <a:pt x="229" y="41"/>
                </a:lnTo>
                <a:lnTo>
                  <a:pt x="227" y="30"/>
                </a:lnTo>
                <a:lnTo>
                  <a:pt x="224" y="28"/>
                </a:lnTo>
                <a:lnTo>
                  <a:pt x="223" y="26"/>
                </a:lnTo>
                <a:lnTo>
                  <a:pt x="223" y="26"/>
                </a:lnTo>
                <a:lnTo>
                  <a:pt x="219" y="24"/>
                </a:lnTo>
                <a:lnTo>
                  <a:pt x="214" y="19"/>
                </a:lnTo>
                <a:lnTo>
                  <a:pt x="207" y="13"/>
                </a:lnTo>
                <a:lnTo>
                  <a:pt x="202" y="11"/>
                </a:lnTo>
                <a:lnTo>
                  <a:pt x="202" y="11"/>
                </a:lnTo>
                <a:lnTo>
                  <a:pt x="197" y="10"/>
                </a:lnTo>
                <a:lnTo>
                  <a:pt x="193" y="7"/>
                </a:lnTo>
                <a:lnTo>
                  <a:pt x="188" y="6"/>
                </a:lnTo>
                <a:lnTo>
                  <a:pt x="181" y="6"/>
                </a:lnTo>
                <a:lnTo>
                  <a:pt x="181" y="6"/>
                </a:lnTo>
                <a:lnTo>
                  <a:pt x="177" y="6"/>
                </a:lnTo>
                <a:lnTo>
                  <a:pt x="172" y="6"/>
                </a:lnTo>
                <a:lnTo>
                  <a:pt x="163" y="3"/>
                </a:lnTo>
                <a:lnTo>
                  <a:pt x="155" y="0"/>
                </a:lnTo>
                <a:lnTo>
                  <a:pt x="150" y="0"/>
                </a:lnTo>
                <a:lnTo>
                  <a:pt x="150" y="0"/>
                </a:lnTo>
                <a:lnTo>
                  <a:pt x="144" y="4"/>
                </a:lnTo>
                <a:lnTo>
                  <a:pt x="138" y="7"/>
                </a:lnTo>
                <a:lnTo>
                  <a:pt x="135" y="11"/>
                </a:lnTo>
                <a:lnTo>
                  <a:pt x="135" y="11"/>
                </a:lnTo>
                <a:lnTo>
                  <a:pt x="132" y="13"/>
                </a:lnTo>
                <a:lnTo>
                  <a:pt x="128" y="15"/>
                </a:lnTo>
                <a:lnTo>
                  <a:pt x="119" y="16"/>
                </a:lnTo>
                <a:lnTo>
                  <a:pt x="112" y="19"/>
                </a:lnTo>
                <a:lnTo>
                  <a:pt x="112" y="20"/>
                </a:lnTo>
                <a:lnTo>
                  <a:pt x="114" y="21"/>
                </a:lnTo>
                <a:lnTo>
                  <a:pt x="114" y="21"/>
                </a:lnTo>
                <a:lnTo>
                  <a:pt x="116" y="24"/>
                </a:lnTo>
                <a:lnTo>
                  <a:pt x="118" y="26"/>
                </a:lnTo>
                <a:lnTo>
                  <a:pt x="116" y="30"/>
                </a:lnTo>
                <a:lnTo>
                  <a:pt x="115" y="35"/>
                </a:lnTo>
                <a:lnTo>
                  <a:pt x="114" y="37"/>
                </a:lnTo>
                <a:lnTo>
                  <a:pt x="114" y="37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6" name="Freeform 17"/>
          <p:cNvSpPr>
            <a:spLocks/>
          </p:cNvSpPr>
          <p:nvPr/>
        </p:nvSpPr>
        <p:spPr bwMode="auto">
          <a:xfrm>
            <a:off x="2636401" y="4646443"/>
            <a:ext cx="786465" cy="1650637"/>
          </a:xfrm>
          <a:custGeom>
            <a:avLst/>
            <a:gdLst>
              <a:gd name="T0" fmla="*/ 320 w 587"/>
              <a:gd name="T1" fmla="*/ 2 h 1232"/>
              <a:gd name="T2" fmla="*/ 296 w 587"/>
              <a:gd name="T3" fmla="*/ 24 h 1232"/>
              <a:gd name="T4" fmla="*/ 278 w 587"/>
              <a:gd name="T5" fmla="*/ 70 h 1232"/>
              <a:gd name="T6" fmla="*/ 273 w 587"/>
              <a:gd name="T7" fmla="*/ 138 h 1232"/>
              <a:gd name="T8" fmla="*/ 226 w 587"/>
              <a:gd name="T9" fmla="*/ 164 h 1232"/>
              <a:gd name="T10" fmla="*/ 226 w 587"/>
              <a:gd name="T11" fmla="*/ 180 h 1232"/>
              <a:gd name="T12" fmla="*/ 174 w 587"/>
              <a:gd name="T13" fmla="*/ 216 h 1232"/>
              <a:gd name="T14" fmla="*/ 150 w 587"/>
              <a:gd name="T15" fmla="*/ 257 h 1232"/>
              <a:gd name="T16" fmla="*/ 142 w 587"/>
              <a:gd name="T17" fmla="*/ 321 h 1232"/>
              <a:gd name="T18" fmla="*/ 138 w 587"/>
              <a:gd name="T19" fmla="*/ 388 h 1232"/>
              <a:gd name="T20" fmla="*/ 137 w 587"/>
              <a:gd name="T21" fmla="*/ 436 h 1232"/>
              <a:gd name="T22" fmla="*/ 163 w 587"/>
              <a:gd name="T23" fmla="*/ 452 h 1232"/>
              <a:gd name="T24" fmla="*/ 174 w 587"/>
              <a:gd name="T25" fmla="*/ 766 h 1232"/>
              <a:gd name="T26" fmla="*/ 162 w 587"/>
              <a:gd name="T27" fmla="*/ 830 h 1232"/>
              <a:gd name="T28" fmla="*/ 121 w 587"/>
              <a:gd name="T29" fmla="*/ 902 h 1232"/>
              <a:gd name="T30" fmla="*/ 73 w 587"/>
              <a:gd name="T31" fmla="*/ 970 h 1232"/>
              <a:gd name="T32" fmla="*/ 22 w 587"/>
              <a:gd name="T33" fmla="*/ 1080 h 1232"/>
              <a:gd name="T34" fmla="*/ 17 w 587"/>
              <a:gd name="T35" fmla="*/ 1139 h 1232"/>
              <a:gd name="T36" fmla="*/ 1 w 587"/>
              <a:gd name="T37" fmla="*/ 1173 h 1232"/>
              <a:gd name="T38" fmla="*/ 6 w 587"/>
              <a:gd name="T39" fmla="*/ 1189 h 1232"/>
              <a:gd name="T40" fmla="*/ 38 w 587"/>
              <a:gd name="T41" fmla="*/ 1189 h 1232"/>
              <a:gd name="T42" fmla="*/ 53 w 587"/>
              <a:gd name="T43" fmla="*/ 1216 h 1232"/>
              <a:gd name="T44" fmla="*/ 121 w 587"/>
              <a:gd name="T45" fmla="*/ 1226 h 1232"/>
              <a:gd name="T46" fmla="*/ 148 w 587"/>
              <a:gd name="T47" fmla="*/ 1222 h 1232"/>
              <a:gd name="T48" fmla="*/ 127 w 587"/>
              <a:gd name="T49" fmla="*/ 1180 h 1232"/>
              <a:gd name="T50" fmla="*/ 115 w 587"/>
              <a:gd name="T51" fmla="*/ 1142 h 1232"/>
              <a:gd name="T52" fmla="*/ 127 w 587"/>
              <a:gd name="T53" fmla="*/ 1086 h 1232"/>
              <a:gd name="T54" fmla="*/ 186 w 587"/>
              <a:gd name="T55" fmla="*/ 979 h 1232"/>
              <a:gd name="T56" fmla="*/ 243 w 587"/>
              <a:gd name="T57" fmla="*/ 896 h 1232"/>
              <a:gd name="T58" fmla="*/ 273 w 587"/>
              <a:gd name="T59" fmla="*/ 845 h 1232"/>
              <a:gd name="T60" fmla="*/ 301 w 587"/>
              <a:gd name="T61" fmla="*/ 778 h 1232"/>
              <a:gd name="T62" fmla="*/ 332 w 587"/>
              <a:gd name="T63" fmla="*/ 763 h 1232"/>
              <a:gd name="T64" fmla="*/ 341 w 587"/>
              <a:gd name="T65" fmla="*/ 782 h 1232"/>
              <a:gd name="T66" fmla="*/ 357 w 587"/>
              <a:gd name="T67" fmla="*/ 850 h 1232"/>
              <a:gd name="T68" fmla="*/ 374 w 587"/>
              <a:gd name="T69" fmla="*/ 947 h 1232"/>
              <a:gd name="T70" fmla="*/ 390 w 587"/>
              <a:gd name="T71" fmla="*/ 1105 h 1232"/>
              <a:gd name="T72" fmla="*/ 392 w 587"/>
              <a:gd name="T73" fmla="*/ 1190 h 1232"/>
              <a:gd name="T74" fmla="*/ 404 w 587"/>
              <a:gd name="T75" fmla="*/ 1224 h 1232"/>
              <a:gd name="T76" fmla="*/ 449 w 587"/>
              <a:gd name="T77" fmla="*/ 1232 h 1232"/>
              <a:gd name="T78" fmla="*/ 580 w 587"/>
              <a:gd name="T79" fmla="*/ 1226 h 1232"/>
              <a:gd name="T80" fmla="*/ 586 w 587"/>
              <a:gd name="T81" fmla="*/ 1218 h 1232"/>
              <a:gd name="T82" fmla="*/ 523 w 587"/>
              <a:gd name="T83" fmla="*/ 1186 h 1232"/>
              <a:gd name="T84" fmla="*/ 510 w 587"/>
              <a:gd name="T85" fmla="*/ 1165 h 1232"/>
              <a:gd name="T86" fmla="*/ 488 w 587"/>
              <a:gd name="T87" fmla="*/ 1127 h 1232"/>
              <a:gd name="T88" fmla="*/ 491 w 587"/>
              <a:gd name="T89" fmla="*/ 994 h 1232"/>
              <a:gd name="T90" fmla="*/ 472 w 587"/>
              <a:gd name="T91" fmla="*/ 813 h 1232"/>
              <a:gd name="T92" fmla="*/ 457 w 587"/>
              <a:gd name="T93" fmla="*/ 640 h 1232"/>
              <a:gd name="T94" fmla="*/ 441 w 587"/>
              <a:gd name="T95" fmla="*/ 562 h 1232"/>
              <a:gd name="T96" fmla="*/ 453 w 587"/>
              <a:gd name="T97" fmla="*/ 516 h 1232"/>
              <a:gd name="T98" fmla="*/ 561 w 587"/>
              <a:gd name="T99" fmla="*/ 373 h 1232"/>
              <a:gd name="T100" fmla="*/ 429 w 587"/>
              <a:gd name="T101" fmla="*/ 326 h 1232"/>
              <a:gd name="T102" fmla="*/ 432 w 587"/>
              <a:gd name="T103" fmla="*/ 269 h 1232"/>
              <a:gd name="T104" fmla="*/ 399 w 587"/>
              <a:gd name="T105" fmla="*/ 159 h 1232"/>
              <a:gd name="T106" fmla="*/ 412 w 587"/>
              <a:gd name="T107" fmla="*/ 134 h 1232"/>
              <a:gd name="T108" fmla="*/ 426 w 587"/>
              <a:gd name="T109" fmla="*/ 118 h 1232"/>
              <a:gd name="T110" fmla="*/ 441 w 587"/>
              <a:gd name="T111" fmla="*/ 106 h 1232"/>
              <a:gd name="T112" fmla="*/ 409 w 587"/>
              <a:gd name="T113" fmla="*/ 12 h 1232"/>
              <a:gd name="T114" fmla="*/ 383 w 587"/>
              <a:gd name="T115" fmla="*/ 2 h 1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587" h="1232">
                <a:moveTo>
                  <a:pt x="336" y="2"/>
                </a:moveTo>
                <a:lnTo>
                  <a:pt x="336" y="2"/>
                </a:lnTo>
                <a:lnTo>
                  <a:pt x="333" y="2"/>
                </a:lnTo>
                <a:lnTo>
                  <a:pt x="324" y="0"/>
                </a:lnTo>
                <a:lnTo>
                  <a:pt x="320" y="2"/>
                </a:lnTo>
                <a:lnTo>
                  <a:pt x="315" y="4"/>
                </a:lnTo>
                <a:lnTo>
                  <a:pt x="310" y="7"/>
                </a:lnTo>
                <a:lnTo>
                  <a:pt x="305" y="12"/>
                </a:lnTo>
                <a:lnTo>
                  <a:pt x="305" y="12"/>
                </a:lnTo>
                <a:lnTo>
                  <a:pt x="296" y="24"/>
                </a:lnTo>
                <a:lnTo>
                  <a:pt x="286" y="37"/>
                </a:lnTo>
                <a:lnTo>
                  <a:pt x="282" y="45"/>
                </a:lnTo>
                <a:lnTo>
                  <a:pt x="280" y="53"/>
                </a:lnTo>
                <a:lnTo>
                  <a:pt x="278" y="60"/>
                </a:lnTo>
                <a:lnTo>
                  <a:pt x="278" y="70"/>
                </a:lnTo>
                <a:lnTo>
                  <a:pt x="278" y="70"/>
                </a:lnTo>
                <a:lnTo>
                  <a:pt x="280" y="87"/>
                </a:lnTo>
                <a:lnTo>
                  <a:pt x="278" y="100"/>
                </a:lnTo>
                <a:lnTo>
                  <a:pt x="278" y="112"/>
                </a:lnTo>
                <a:lnTo>
                  <a:pt x="273" y="138"/>
                </a:lnTo>
                <a:lnTo>
                  <a:pt x="273" y="138"/>
                </a:lnTo>
                <a:lnTo>
                  <a:pt x="248" y="151"/>
                </a:lnTo>
                <a:lnTo>
                  <a:pt x="231" y="159"/>
                </a:lnTo>
                <a:lnTo>
                  <a:pt x="227" y="163"/>
                </a:lnTo>
                <a:lnTo>
                  <a:pt x="226" y="164"/>
                </a:lnTo>
                <a:lnTo>
                  <a:pt x="226" y="164"/>
                </a:lnTo>
                <a:lnTo>
                  <a:pt x="227" y="165"/>
                </a:lnTo>
                <a:lnTo>
                  <a:pt x="227" y="167"/>
                </a:lnTo>
                <a:lnTo>
                  <a:pt x="227" y="172"/>
                </a:lnTo>
                <a:lnTo>
                  <a:pt x="226" y="180"/>
                </a:lnTo>
                <a:lnTo>
                  <a:pt x="226" y="180"/>
                </a:lnTo>
                <a:lnTo>
                  <a:pt x="217" y="185"/>
                </a:lnTo>
                <a:lnTo>
                  <a:pt x="196" y="197"/>
                </a:lnTo>
                <a:lnTo>
                  <a:pt x="184" y="206"/>
                </a:lnTo>
                <a:lnTo>
                  <a:pt x="174" y="216"/>
                </a:lnTo>
                <a:lnTo>
                  <a:pt x="165" y="227"/>
                </a:lnTo>
                <a:lnTo>
                  <a:pt x="161" y="232"/>
                </a:lnTo>
                <a:lnTo>
                  <a:pt x="158" y="237"/>
                </a:lnTo>
                <a:lnTo>
                  <a:pt x="158" y="237"/>
                </a:lnTo>
                <a:lnTo>
                  <a:pt x="150" y="257"/>
                </a:lnTo>
                <a:lnTo>
                  <a:pt x="144" y="276"/>
                </a:lnTo>
                <a:lnTo>
                  <a:pt x="141" y="286"/>
                </a:lnTo>
                <a:lnTo>
                  <a:pt x="141" y="296"/>
                </a:lnTo>
                <a:lnTo>
                  <a:pt x="141" y="308"/>
                </a:lnTo>
                <a:lnTo>
                  <a:pt x="142" y="321"/>
                </a:lnTo>
                <a:lnTo>
                  <a:pt x="142" y="321"/>
                </a:lnTo>
                <a:lnTo>
                  <a:pt x="144" y="337"/>
                </a:lnTo>
                <a:lnTo>
                  <a:pt x="144" y="354"/>
                </a:lnTo>
                <a:lnTo>
                  <a:pt x="141" y="371"/>
                </a:lnTo>
                <a:lnTo>
                  <a:pt x="138" y="388"/>
                </a:lnTo>
                <a:lnTo>
                  <a:pt x="136" y="418"/>
                </a:lnTo>
                <a:lnTo>
                  <a:pt x="134" y="430"/>
                </a:lnTo>
                <a:lnTo>
                  <a:pt x="136" y="434"/>
                </a:lnTo>
                <a:lnTo>
                  <a:pt x="137" y="436"/>
                </a:lnTo>
                <a:lnTo>
                  <a:pt x="137" y="436"/>
                </a:lnTo>
                <a:lnTo>
                  <a:pt x="141" y="440"/>
                </a:lnTo>
                <a:lnTo>
                  <a:pt x="145" y="444"/>
                </a:lnTo>
                <a:lnTo>
                  <a:pt x="154" y="448"/>
                </a:lnTo>
                <a:lnTo>
                  <a:pt x="161" y="451"/>
                </a:lnTo>
                <a:lnTo>
                  <a:pt x="163" y="452"/>
                </a:lnTo>
                <a:lnTo>
                  <a:pt x="163" y="630"/>
                </a:lnTo>
                <a:lnTo>
                  <a:pt x="163" y="672"/>
                </a:lnTo>
                <a:lnTo>
                  <a:pt x="163" y="672"/>
                </a:lnTo>
                <a:lnTo>
                  <a:pt x="169" y="708"/>
                </a:lnTo>
                <a:lnTo>
                  <a:pt x="174" y="766"/>
                </a:lnTo>
                <a:lnTo>
                  <a:pt x="174" y="766"/>
                </a:lnTo>
                <a:lnTo>
                  <a:pt x="174" y="778"/>
                </a:lnTo>
                <a:lnTo>
                  <a:pt x="171" y="794"/>
                </a:lnTo>
                <a:lnTo>
                  <a:pt x="167" y="812"/>
                </a:lnTo>
                <a:lnTo>
                  <a:pt x="162" y="830"/>
                </a:lnTo>
                <a:lnTo>
                  <a:pt x="154" y="851"/>
                </a:lnTo>
                <a:lnTo>
                  <a:pt x="145" y="870"/>
                </a:lnTo>
                <a:lnTo>
                  <a:pt x="134" y="888"/>
                </a:lnTo>
                <a:lnTo>
                  <a:pt x="128" y="896"/>
                </a:lnTo>
                <a:lnTo>
                  <a:pt x="121" y="902"/>
                </a:lnTo>
                <a:lnTo>
                  <a:pt x="121" y="902"/>
                </a:lnTo>
                <a:lnTo>
                  <a:pt x="115" y="910"/>
                </a:lnTo>
                <a:lnTo>
                  <a:pt x="107" y="919"/>
                </a:lnTo>
                <a:lnTo>
                  <a:pt x="90" y="943"/>
                </a:lnTo>
                <a:lnTo>
                  <a:pt x="73" y="970"/>
                </a:lnTo>
                <a:lnTo>
                  <a:pt x="57" y="999"/>
                </a:lnTo>
                <a:lnTo>
                  <a:pt x="43" y="1028"/>
                </a:lnTo>
                <a:lnTo>
                  <a:pt x="31" y="1054"/>
                </a:lnTo>
                <a:lnTo>
                  <a:pt x="24" y="1074"/>
                </a:lnTo>
                <a:lnTo>
                  <a:pt x="22" y="1080"/>
                </a:lnTo>
                <a:lnTo>
                  <a:pt x="22" y="1086"/>
                </a:lnTo>
                <a:lnTo>
                  <a:pt x="22" y="1086"/>
                </a:lnTo>
                <a:lnTo>
                  <a:pt x="22" y="1103"/>
                </a:lnTo>
                <a:lnTo>
                  <a:pt x="21" y="1121"/>
                </a:lnTo>
                <a:lnTo>
                  <a:pt x="17" y="1139"/>
                </a:lnTo>
                <a:lnTo>
                  <a:pt x="14" y="1147"/>
                </a:lnTo>
                <a:lnTo>
                  <a:pt x="11" y="1154"/>
                </a:lnTo>
                <a:lnTo>
                  <a:pt x="11" y="1154"/>
                </a:lnTo>
                <a:lnTo>
                  <a:pt x="5" y="1164"/>
                </a:lnTo>
                <a:lnTo>
                  <a:pt x="1" y="1173"/>
                </a:lnTo>
                <a:lnTo>
                  <a:pt x="0" y="1180"/>
                </a:lnTo>
                <a:lnTo>
                  <a:pt x="0" y="1182"/>
                </a:lnTo>
                <a:lnTo>
                  <a:pt x="1" y="1185"/>
                </a:lnTo>
                <a:lnTo>
                  <a:pt x="1" y="1185"/>
                </a:lnTo>
                <a:lnTo>
                  <a:pt x="6" y="1189"/>
                </a:lnTo>
                <a:lnTo>
                  <a:pt x="14" y="1192"/>
                </a:lnTo>
                <a:lnTo>
                  <a:pt x="22" y="1195"/>
                </a:lnTo>
                <a:lnTo>
                  <a:pt x="38" y="1185"/>
                </a:lnTo>
                <a:lnTo>
                  <a:pt x="38" y="1185"/>
                </a:lnTo>
                <a:lnTo>
                  <a:pt x="38" y="1189"/>
                </a:lnTo>
                <a:lnTo>
                  <a:pt x="38" y="1198"/>
                </a:lnTo>
                <a:lnTo>
                  <a:pt x="39" y="1203"/>
                </a:lnTo>
                <a:lnTo>
                  <a:pt x="42" y="1209"/>
                </a:lnTo>
                <a:lnTo>
                  <a:pt x="47" y="1213"/>
                </a:lnTo>
                <a:lnTo>
                  <a:pt x="53" y="1216"/>
                </a:lnTo>
                <a:lnTo>
                  <a:pt x="53" y="1216"/>
                </a:lnTo>
                <a:lnTo>
                  <a:pt x="64" y="1219"/>
                </a:lnTo>
                <a:lnTo>
                  <a:pt x="77" y="1222"/>
                </a:lnTo>
                <a:lnTo>
                  <a:pt x="107" y="1224"/>
                </a:lnTo>
                <a:lnTo>
                  <a:pt x="121" y="1226"/>
                </a:lnTo>
                <a:lnTo>
                  <a:pt x="134" y="1226"/>
                </a:lnTo>
                <a:lnTo>
                  <a:pt x="144" y="1224"/>
                </a:lnTo>
                <a:lnTo>
                  <a:pt x="146" y="1223"/>
                </a:lnTo>
                <a:lnTo>
                  <a:pt x="148" y="1222"/>
                </a:lnTo>
                <a:lnTo>
                  <a:pt x="148" y="1222"/>
                </a:lnTo>
                <a:lnTo>
                  <a:pt x="148" y="1218"/>
                </a:lnTo>
                <a:lnTo>
                  <a:pt x="146" y="1214"/>
                </a:lnTo>
                <a:lnTo>
                  <a:pt x="141" y="1202"/>
                </a:lnTo>
                <a:lnTo>
                  <a:pt x="133" y="1192"/>
                </a:lnTo>
                <a:lnTo>
                  <a:pt x="127" y="1180"/>
                </a:lnTo>
                <a:lnTo>
                  <a:pt x="127" y="1180"/>
                </a:lnTo>
                <a:lnTo>
                  <a:pt x="121" y="1168"/>
                </a:lnTo>
                <a:lnTo>
                  <a:pt x="117" y="1155"/>
                </a:lnTo>
                <a:lnTo>
                  <a:pt x="115" y="1148"/>
                </a:lnTo>
                <a:lnTo>
                  <a:pt x="115" y="1142"/>
                </a:lnTo>
                <a:lnTo>
                  <a:pt x="115" y="1134"/>
                </a:lnTo>
                <a:lnTo>
                  <a:pt x="116" y="1127"/>
                </a:lnTo>
                <a:lnTo>
                  <a:pt x="116" y="1127"/>
                </a:lnTo>
                <a:lnTo>
                  <a:pt x="123" y="1099"/>
                </a:lnTo>
                <a:lnTo>
                  <a:pt x="127" y="1086"/>
                </a:lnTo>
                <a:lnTo>
                  <a:pt x="132" y="1070"/>
                </a:lnTo>
                <a:lnTo>
                  <a:pt x="132" y="1070"/>
                </a:lnTo>
                <a:lnTo>
                  <a:pt x="138" y="1057"/>
                </a:lnTo>
                <a:lnTo>
                  <a:pt x="151" y="1036"/>
                </a:lnTo>
                <a:lnTo>
                  <a:pt x="186" y="979"/>
                </a:lnTo>
                <a:lnTo>
                  <a:pt x="220" y="927"/>
                </a:lnTo>
                <a:lnTo>
                  <a:pt x="231" y="910"/>
                </a:lnTo>
                <a:lnTo>
                  <a:pt x="237" y="902"/>
                </a:lnTo>
                <a:lnTo>
                  <a:pt x="237" y="902"/>
                </a:lnTo>
                <a:lnTo>
                  <a:pt x="243" y="896"/>
                </a:lnTo>
                <a:lnTo>
                  <a:pt x="255" y="881"/>
                </a:lnTo>
                <a:lnTo>
                  <a:pt x="265" y="863"/>
                </a:lnTo>
                <a:lnTo>
                  <a:pt x="269" y="854"/>
                </a:lnTo>
                <a:lnTo>
                  <a:pt x="273" y="845"/>
                </a:lnTo>
                <a:lnTo>
                  <a:pt x="273" y="845"/>
                </a:lnTo>
                <a:lnTo>
                  <a:pt x="278" y="825"/>
                </a:lnTo>
                <a:lnTo>
                  <a:pt x="284" y="804"/>
                </a:lnTo>
                <a:lnTo>
                  <a:pt x="289" y="794"/>
                </a:lnTo>
                <a:lnTo>
                  <a:pt x="294" y="786"/>
                </a:lnTo>
                <a:lnTo>
                  <a:pt x="301" y="778"/>
                </a:lnTo>
                <a:lnTo>
                  <a:pt x="310" y="771"/>
                </a:lnTo>
                <a:lnTo>
                  <a:pt x="310" y="771"/>
                </a:lnTo>
                <a:lnTo>
                  <a:pt x="319" y="767"/>
                </a:lnTo>
                <a:lnTo>
                  <a:pt x="326" y="765"/>
                </a:lnTo>
                <a:lnTo>
                  <a:pt x="332" y="763"/>
                </a:lnTo>
                <a:lnTo>
                  <a:pt x="336" y="763"/>
                </a:lnTo>
                <a:lnTo>
                  <a:pt x="339" y="766"/>
                </a:lnTo>
                <a:lnTo>
                  <a:pt x="341" y="770"/>
                </a:lnTo>
                <a:lnTo>
                  <a:pt x="341" y="775"/>
                </a:lnTo>
                <a:lnTo>
                  <a:pt x="341" y="782"/>
                </a:lnTo>
                <a:lnTo>
                  <a:pt x="341" y="782"/>
                </a:lnTo>
                <a:lnTo>
                  <a:pt x="341" y="790"/>
                </a:lnTo>
                <a:lnTo>
                  <a:pt x="344" y="800"/>
                </a:lnTo>
                <a:lnTo>
                  <a:pt x="350" y="824"/>
                </a:lnTo>
                <a:lnTo>
                  <a:pt x="357" y="850"/>
                </a:lnTo>
                <a:lnTo>
                  <a:pt x="360" y="860"/>
                </a:lnTo>
                <a:lnTo>
                  <a:pt x="362" y="871"/>
                </a:lnTo>
                <a:lnTo>
                  <a:pt x="362" y="871"/>
                </a:lnTo>
                <a:lnTo>
                  <a:pt x="370" y="914"/>
                </a:lnTo>
                <a:lnTo>
                  <a:pt x="374" y="947"/>
                </a:lnTo>
                <a:lnTo>
                  <a:pt x="378" y="997"/>
                </a:lnTo>
                <a:lnTo>
                  <a:pt x="378" y="997"/>
                </a:lnTo>
                <a:lnTo>
                  <a:pt x="379" y="1025"/>
                </a:lnTo>
                <a:lnTo>
                  <a:pt x="383" y="1054"/>
                </a:lnTo>
                <a:lnTo>
                  <a:pt x="390" y="1105"/>
                </a:lnTo>
                <a:lnTo>
                  <a:pt x="399" y="1159"/>
                </a:lnTo>
                <a:lnTo>
                  <a:pt x="399" y="1159"/>
                </a:lnTo>
                <a:lnTo>
                  <a:pt x="396" y="1171"/>
                </a:lnTo>
                <a:lnTo>
                  <a:pt x="395" y="1180"/>
                </a:lnTo>
                <a:lnTo>
                  <a:pt x="392" y="1190"/>
                </a:lnTo>
                <a:lnTo>
                  <a:pt x="394" y="1202"/>
                </a:lnTo>
                <a:lnTo>
                  <a:pt x="395" y="1213"/>
                </a:lnTo>
                <a:lnTo>
                  <a:pt x="398" y="1218"/>
                </a:lnTo>
                <a:lnTo>
                  <a:pt x="400" y="1222"/>
                </a:lnTo>
                <a:lnTo>
                  <a:pt x="404" y="1224"/>
                </a:lnTo>
                <a:lnTo>
                  <a:pt x="409" y="1227"/>
                </a:lnTo>
                <a:lnTo>
                  <a:pt x="409" y="1227"/>
                </a:lnTo>
                <a:lnTo>
                  <a:pt x="416" y="1228"/>
                </a:lnTo>
                <a:lnTo>
                  <a:pt x="425" y="1230"/>
                </a:lnTo>
                <a:lnTo>
                  <a:pt x="449" y="1232"/>
                </a:lnTo>
                <a:lnTo>
                  <a:pt x="477" y="1232"/>
                </a:lnTo>
                <a:lnTo>
                  <a:pt x="509" y="1232"/>
                </a:lnTo>
                <a:lnTo>
                  <a:pt x="538" y="1231"/>
                </a:lnTo>
                <a:lnTo>
                  <a:pt x="563" y="1228"/>
                </a:lnTo>
                <a:lnTo>
                  <a:pt x="580" y="1226"/>
                </a:lnTo>
                <a:lnTo>
                  <a:pt x="585" y="1223"/>
                </a:lnTo>
                <a:lnTo>
                  <a:pt x="587" y="1222"/>
                </a:lnTo>
                <a:lnTo>
                  <a:pt x="587" y="1222"/>
                </a:lnTo>
                <a:lnTo>
                  <a:pt x="587" y="1219"/>
                </a:lnTo>
                <a:lnTo>
                  <a:pt x="586" y="1218"/>
                </a:lnTo>
                <a:lnTo>
                  <a:pt x="580" y="1213"/>
                </a:lnTo>
                <a:lnTo>
                  <a:pt x="557" y="1203"/>
                </a:lnTo>
                <a:lnTo>
                  <a:pt x="544" y="1198"/>
                </a:lnTo>
                <a:lnTo>
                  <a:pt x="532" y="1192"/>
                </a:lnTo>
                <a:lnTo>
                  <a:pt x="523" y="1186"/>
                </a:lnTo>
                <a:lnTo>
                  <a:pt x="521" y="1182"/>
                </a:lnTo>
                <a:lnTo>
                  <a:pt x="519" y="1180"/>
                </a:lnTo>
                <a:lnTo>
                  <a:pt x="519" y="1180"/>
                </a:lnTo>
                <a:lnTo>
                  <a:pt x="515" y="1173"/>
                </a:lnTo>
                <a:lnTo>
                  <a:pt x="510" y="1165"/>
                </a:lnTo>
                <a:lnTo>
                  <a:pt x="497" y="1150"/>
                </a:lnTo>
                <a:lnTo>
                  <a:pt x="483" y="1138"/>
                </a:lnTo>
                <a:lnTo>
                  <a:pt x="477" y="1133"/>
                </a:lnTo>
                <a:lnTo>
                  <a:pt x="488" y="1127"/>
                </a:lnTo>
                <a:lnTo>
                  <a:pt x="488" y="1127"/>
                </a:lnTo>
                <a:lnTo>
                  <a:pt x="491" y="1092"/>
                </a:lnTo>
                <a:lnTo>
                  <a:pt x="492" y="1063"/>
                </a:lnTo>
                <a:lnTo>
                  <a:pt x="493" y="1038"/>
                </a:lnTo>
                <a:lnTo>
                  <a:pt x="493" y="1038"/>
                </a:lnTo>
                <a:lnTo>
                  <a:pt x="491" y="994"/>
                </a:lnTo>
                <a:lnTo>
                  <a:pt x="484" y="919"/>
                </a:lnTo>
                <a:lnTo>
                  <a:pt x="477" y="849"/>
                </a:lnTo>
                <a:lnTo>
                  <a:pt x="474" y="825"/>
                </a:lnTo>
                <a:lnTo>
                  <a:pt x="472" y="813"/>
                </a:lnTo>
                <a:lnTo>
                  <a:pt x="472" y="813"/>
                </a:lnTo>
                <a:lnTo>
                  <a:pt x="470" y="794"/>
                </a:lnTo>
                <a:lnTo>
                  <a:pt x="466" y="762"/>
                </a:lnTo>
                <a:lnTo>
                  <a:pt x="462" y="719"/>
                </a:lnTo>
                <a:lnTo>
                  <a:pt x="436" y="656"/>
                </a:lnTo>
                <a:lnTo>
                  <a:pt x="457" y="640"/>
                </a:lnTo>
                <a:lnTo>
                  <a:pt x="457" y="640"/>
                </a:lnTo>
                <a:lnTo>
                  <a:pt x="449" y="605"/>
                </a:lnTo>
                <a:lnTo>
                  <a:pt x="441" y="567"/>
                </a:lnTo>
                <a:lnTo>
                  <a:pt x="441" y="567"/>
                </a:lnTo>
                <a:lnTo>
                  <a:pt x="441" y="562"/>
                </a:lnTo>
                <a:lnTo>
                  <a:pt x="445" y="551"/>
                </a:lnTo>
                <a:lnTo>
                  <a:pt x="447" y="538"/>
                </a:lnTo>
                <a:lnTo>
                  <a:pt x="451" y="525"/>
                </a:lnTo>
                <a:lnTo>
                  <a:pt x="451" y="525"/>
                </a:lnTo>
                <a:lnTo>
                  <a:pt x="453" y="516"/>
                </a:lnTo>
                <a:lnTo>
                  <a:pt x="453" y="503"/>
                </a:lnTo>
                <a:lnTo>
                  <a:pt x="453" y="472"/>
                </a:lnTo>
                <a:lnTo>
                  <a:pt x="451" y="431"/>
                </a:lnTo>
                <a:lnTo>
                  <a:pt x="535" y="405"/>
                </a:lnTo>
                <a:lnTo>
                  <a:pt x="561" y="373"/>
                </a:lnTo>
                <a:lnTo>
                  <a:pt x="551" y="368"/>
                </a:lnTo>
                <a:lnTo>
                  <a:pt x="425" y="394"/>
                </a:lnTo>
                <a:lnTo>
                  <a:pt x="425" y="394"/>
                </a:lnTo>
                <a:lnTo>
                  <a:pt x="428" y="355"/>
                </a:lnTo>
                <a:lnTo>
                  <a:pt x="429" y="326"/>
                </a:lnTo>
                <a:lnTo>
                  <a:pt x="430" y="311"/>
                </a:lnTo>
                <a:lnTo>
                  <a:pt x="430" y="311"/>
                </a:lnTo>
                <a:lnTo>
                  <a:pt x="432" y="300"/>
                </a:lnTo>
                <a:lnTo>
                  <a:pt x="432" y="284"/>
                </a:lnTo>
                <a:lnTo>
                  <a:pt x="432" y="269"/>
                </a:lnTo>
                <a:lnTo>
                  <a:pt x="430" y="258"/>
                </a:lnTo>
                <a:lnTo>
                  <a:pt x="430" y="258"/>
                </a:lnTo>
                <a:lnTo>
                  <a:pt x="415" y="185"/>
                </a:lnTo>
                <a:lnTo>
                  <a:pt x="399" y="159"/>
                </a:lnTo>
                <a:lnTo>
                  <a:pt x="399" y="159"/>
                </a:lnTo>
                <a:lnTo>
                  <a:pt x="403" y="150"/>
                </a:lnTo>
                <a:lnTo>
                  <a:pt x="407" y="143"/>
                </a:lnTo>
                <a:lnTo>
                  <a:pt x="409" y="138"/>
                </a:lnTo>
                <a:lnTo>
                  <a:pt x="409" y="138"/>
                </a:lnTo>
                <a:lnTo>
                  <a:pt x="412" y="134"/>
                </a:lnTo>
                <a:lnTo>
                  <a:pt x="413" y="129"/>
                </a:lnTo>
                <a:lnTo>
                  <a:pt x="415" y="122"/>
                </a:lnTo>
                <a:lnTo>
                  <a:pt x="415" y="122"/>
                </a:lnTo>
                <a:lnTo>
                  <a:pt x="419" y="121"/>
                </a:lnTo>
                <a:lnTo>
                  <a:pt x="426" y="118"/>
                </a:lnTo>
                <a:lnTo>
                  <a:pt x="430" y="117"/>
                </a:lnTo>
                <a:lnTo>
                  <a:pt x="436" y="114"/>
                </a:lnTo>
                <a:lnTo>
                  <a:pt x="438" y="110"/>
                </a:lnTo>
                <a:lnTo>
                  <a:pt x="441" y="106"/>
                </a:lnTo>
                <a:lnTo>
                  <a:pt x="441" y="106"/>
                </a:lnTo>
                <a:lnTo>
                  <a:pt x="443" y="96"/>
                </a:lnTo>
                <a:lnTo>
                  <a:pt x="445" y="84"/>
                </a:lnTo>
                <a:lnTo>
                  <a:pt x="446" y="70"/>
                </a:lnTo>
                <a:lnTo>
                  <a:pt x="415" y="33"/>
                </a:lnTo>
                <a:lnTo>
                  <a:pt x="409" y="12"/>
                </a:lnTo>
                <a:lnTo>
                  <a:pt x="409" y="12"/>
                </a:lnTo>
                <a:lnTo>
                  <a:pt x="400" y="7"/>
                </a:lnTo>
                <a:lnTo>
                  <a:pt x="391" y="4"/>
                </a:lnTo>
                <a:lnTo>
                  <a:pt x="383" y="2"/>
                </a:lnTo>
                <a:lnTo>
                  <a:pt x="383" y="2"/>
                </a:lnTo>
                <a:lnTo>
                  <a:pt x="377" y="0"/>
                </a:lnTo>
                <a:lnTo>
                  <a:pt x="371" y="2"/>
                </a:lnTo>
                <a:lnTo>
                  <a:pt x="368" y="2"/>
                </a:lnTo>
                <a:lnTo>
                  <a:pt x="336" y="2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" name="Freeform 15"/>
          <p:cNvSpPr>
            <a:spLocks/>
          </p:cNvSpPr>
          <p:nvPr/>
        </p:nvSpPr>
        <p:spPr bwMode="auto">
          <a:xfrm>
            <a:off x="722530" y="2528406"/>
            <a:ext cx="968547" cy="1892391"/>
          </a:xfrm>
          <a:custGeom>
            <a:avLst/>
            <a:gdLst>
              <a:gd name="T0" fmla="*/ 342 w 1235"/>
              <a:gd name="T1" fmla="*/ 160 h 2413"/>
              <a:gd name="T2" fmla="*/ 340 w 1235"/>
              <a:gd name="T3" fmla="*/ 189 h 2413"/>
              <a:gd name="T4" fmla="*/ 364 w 1235"/>
              <a:gd name="T5" fmla="*/ 189 h 2413"/>
              <a:gd name="T6" fmla="*/ 443 w 1235"/>
              <a:gd name="T7" fmla="*/ 381 h 2413"/>
              <a:gd name="T8" fmla="*/ 373 w 1235"/>
              <a:gd name="T9" fmla="*/ 460 h 2413"/>
              <a:gd name="T10" fmla="*/ 261 w 1235"/>
              <a:gd name="T11" fmla="*/ 740 h 2413"/>
              <a:gd name="T12" fmla="*/ 138 w 1235"/>
              <a:gd name="T13" fmla="*/ 789 h 2413"/>
              <a:gd name="T14" fmla="*/ 30 w 1235"/>
              <a:gd name="T15" fmla="*/ 829 h 2413"/>
              <a:gd name="T16" fmla="*/ 132 w 1235"/>
              <a:gd name="T17" fmla="*/ 864 h 2413"/>
              <a:gd name="T18" fmla="*/ 156 w 1235"/>
              <a:gd name="T19" fmla="*/ 886 h 2413"/>
              <a:gd name="T20" fmla="*/ 187 w 1235"/>
              <a:gd name="T21" fmla="*/ 883 h 2413"/>
              <a:gd name="T22" fmla="*/ 206 w 1235"/>
              <a:gd name="T23" fmla="*/ 895 h 2413"/>
              <a:gd name="T24" fmla="*/ 236 w 1235"/>
              <a:gd name="T25" fmla="*/ 922 h 2413"/>
              <a:gd name="T26" fmla="*/ 281 w 1235"/>
              <a:gd name="T27" fmla="*/ 922 h 2413"/>
              <a:gd name="T28" fmla="*/ 394 w 1235"/>
              <a:gd name="T29" fmla="*/ 1350 h 2413"/>
              <a:gd name="T30" fmla="*/ 398 w 1235"/>
              <a:gd name="T31" fmla="*/ 1562 h 2413"/>
              <a:gd name="T32" fmla="*/ 414 w 1235"/>
              <a:gd name="T33" fmla="*/ 1596 h 2413"/>
              <a:gd name="T34" fmla="*/ 469 w 1235"/>
              <a:gd name="T35" fmla="*/ 1548 h 2413"/>
              <a:gd name="T36" fmla="*/ 555 w 1235"/>
              <a:gd name="T37" fmla="*/ 1462 h 2413"/>
              <a:gd name="T38" fmla="*/ 570 w 1235"/>
              <a:gd name="T39" fmla="*/ 1468 h 2413"/>
              <a:gd name="T40" fmla="*/ 570 w 1235"/>
              <a:gd name="T41" fmla="*/ 1522 h 2413"/>
              <a:gd name="T42" fmla="*/ 539 w 1235"/>
              <a:gd name="T43" fmla="*/ 1585 h 2413"/>
              <a:gd name="T44" fmla="*/ 487 w 1235"/>
              <a:gd name="T45" fmla="*/ 1736 h 2413"/>
              <a:gd name="T46" fmla="*/ 497 w 1235"/>
              <a:gd name="T47" fmla="*/ 1837 h 2413"/>
              <a:gd name="T48" fmla="*/ 487 w 1235"/>
              <a:gd name="T49" fmla="*/ 2121 h 2413"/>
              <a:gd name="T50" fmla="*/ 507 w 1235"/>
              <a:gd name="T51" fmla="*/ 2206 h 2413"/>
              <a:gd name="T52" fmla="*/ 389 w 1235"/>
              <a:gd name="T53" fmla="*/ 2344 h 2413"/>
              <a:gd name="T54" fmla="*/ 345 w 1235"/>
              <a:gd name="T55" fmla="*/ 2382 h 2413"/>
              <a:gd name="T56" fmla="*/ 379 w 1235"/>
              <a:gd name="T57" fmla="*/ 2401 h 2413"/>
              <a:gd name="T58" fmla="*/ 474 w 1235"/>
              <a:gd name="T59" fmla="*/ 2409 h 2413"/>
              <a:gd name="T60" fmla="*/ 594 w 1235"/>
              <a:gd name="T61" fmla="*/ 2371 h 2413"/>
              <a:gd name="T62" fmla="*/ 626 w 1235"/>
              <a:gd name="T63" fmla="*/ 2365 h 2413"/>
              <a:gd name="T64" fmla="*/ 724 w 1235"/>
              <a:gd name="T65" fmla="*/ 1951 h 2413"/>
              <a:gd name="T66" fmla="*/ 802 w 1235"/>
              <a:gd name="T67" fmla="*/ 2260 h 2413"/>
              <a:gd name="T68" fmla="*/ 822 w 1235"/>
              <a:gd name="T69" fmla="*/ 2265 h 2413"/>
              <a:gd name="T70" fmla="*/ 748 w 1235"/>
              <a:gd name="T71" fmla="*/ 2374 h 2413"/>
              <a:gd name="T72" fmla="*/ 774 w 1235"/>
              <a:gd name="T73" fmla="*/ 2403 h 2413"/>
              <a:gd name="T74" fmla="*/ 832 w 1235"/>
              <a:gd name="T75" fmla="*/ 2401 h 2413"/>
              <a:gd name="T76" fmla="*/ 978 w 1235"/>
              <a:gd name="T77" fmla="*/ 2329 h 2413"/>
              <a:gd name="T78" fmla="*/ 1034 w 1235"/>
              <a:gd name="T79" fmla="*/ 2280 h 2413"/>
              <a:gd name="T80" fmla="*/ 1039 w 1235"/>
              <a:gd name="T81" fmla="*/ 2216 h 2413"/>
              <a:gd name="T82" fmla="*/ 925 w 1235"/>
              <a:gd name="T83" fmla="*/ 1719 h 2413"/>
              <a:gd name="T84" fmla="*/ 891 w 1235"/>
              <a:gd name="T85" fmla="*/ 1537 h 2413"/>
              <a:gd name="T86" fmla="*/ 925 w 1235"/>
              <a:gd name="T87" fmla="*/ 1621 h 2413"/>
              <a:gd name="T88" fmla="*/ 1014 w 1235"/>
              <a:gd name="T89" fmla="*/ 1572 h 2413"/>
              <a:gd name="T90" fmla="*/ 1061 w 1235"/>
              <a:gd name="T91" fmla="*/ 1530 h 2413"/>
              <a:gd name="T92" fmla="*/ 1123 w 1235"/>
              <a:gd name="T93" fmla="*/ 1484 h 2413"/>
              <a:gd name="T94" fmla="*/ 1122 w 1235"/>
              <a:gd name="T95" fmla="*/ 1321 h 2413"/>
              <a:gd name="T96" fmla="*/ 1147 w 1235"/>
              <a:gd name="T97" fmla="*/ 1296 h 2413"/>
              <a:gd name="T98" fmla="*/ 1203 w 1235"/>
              <a:gd name="T99" fmla="*/ 1224 h 2413"/>
              <a:gd name="T100" fmla="*/ 1229 w 1235"/>
              <a:gd name="T101" fmla="*/ 1108 h 2413"/>
              <a:gd name="T102" fmla="*/ 1176 w 1235"/>
              <a:gd name="T103" fmla="*/ 750 h 2413"/>
              <a:gd name="T104" fmla="*/ 1080 w 1235"/>
              <a:gd name="T105" fmla="*/ 505 h 2413"/>
              <a:gd name="T106" fmla="*/ 1004 w 1235"/>
              <a:gd name="T107" fmla="*/ 376 h 2413"/>
              <a:gd name="T108" fmla="*/ 902 w 1235"/>
              <a:gd name="T109" fmla="*/ 329 h 2413"/>
              <a:gd name="T110" fmla="*/ 800 w 1235"/>
              <a:gd name="T111" fmla="*/ 270 h 2413"/>
              <a:gd name="T112" fmla="*/ 727 w 1235"/>
              <a:gd name="T113" fmla="*/ 225 h 2413"/>
              <a:gd name="T114" fmla="*/ 690 w 1235"/>
              <a:gd name="T115" fmla="*/ 146 h 2413"/>
              <a:gd name="T116" fmla="*/ 637 w 1235"/>
              <a:gd name="T117" fmla="*/ 64 h 2413"/>
              <a:gd name="T118" fmla="*/ 604 w 1235"/>
              <a:gd name="T119" fmla="*/ 40 h 2413"/>
              <a:gd name="T120" fmla="*/ 561 w 1235"/>
              <a:gd name="T121" fmla="*/ 9 h 2413"/>
              <a:gd name="T122" fmla="*/ 512 w 1235"/>
              <a:gd name="T123" fmla="*/ 2 h 24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235" h="2413">
                <a:moveTo>
                  <a:pt x="438" y="32"/>
                </a:moveTo>
                <a:lnTo>
                  <a:pt x="384" y="76"/>
                </a:lnTo>
                <a:lnTo>
                  <a:pt x="359" y="120"/>
                </a:lnTo>
                <a:lnTo>
                  <a:pt x="359" y="120"/>
                </a:lnTo>
                <a:lnTo>
                  <a:pt x="352" y="137"/>
                </a:lnTo>
                <a:lnTo>
                  <a:pt x="342" y="160"/>
                </a:lnTo>
                <a:lnTo>
                  <a:pt x="340" y="171"/>
                </a:lnTo>
                <a:lnTo>
                  <a:pt x="337" y="180"/>
                </a:lnTo>
                <a:lnTo>
                  <a:pt x="337" y="187"/>
                </a:lnTo>
                <a:lnTo>
                  <a:pt x="338" y="189"/>
                </a:lnTo>
                <a:lnTo>
                  <a:pt x="340" y="189"/>
                </a:lnTo>
                <a:lnTo>
                  <a:pt x="340" y="189"/>
                </a:lnTo>
                <a:lnTo>
                  <a:pt x="347" y="188"/>
                </a:lnTo>
                <a:lnTo>
                  <a:pt x="354" y="187"/>
                </a:lnTo>
                <a:lnTo>
                  <a:pt x="361" y="187"/>
                </a:lnTo>
                <a:lnTo>
                  <a:pt x="363" y="188"/>
                </a:lnTo>
                <a:lnTo>
                  <a:pt x="364" y="189"/>
                </a:lnTo>
                <a:lnTo>
                  <a:pt x="364" y="189"/>
                </a:lnTo>
                <a:lnTo>
                  <a:pt x="379" y="209"/>
                </a:lnTo>
                <a:lnTo>
                  <a:pt x="394" y="219"/>
                </a:lnTo>
                <a:lnTo>
                  <a:pt x="399" y="283"/>
                </a:lnTo>
                <a:lnTo>
                  <a:pt x="438" y="346"/>
                </a:lnTo>
                <a:lnTo>
                  <a:pt x="443" y="381"/>
                </a:lnTo>
                <a:lnTo>
                  <a:pt x="443" y="381"/>
                </a:lnTo>
                <a:lnTo>
                  <a:pt x="416" y="404"/>
                </a:lnTo>
                <a:lnTo>
                  <a:pt x="396" y="423"/>
                </a:lnTo>
                <a:lnTo>
                  <a:pt x="384" y="435"/>
                </a:lnTo>
                <a:lnTo>
                  <a:pt x="384" y="435"/>
                </a:lnTo>
                <a:lnTo>
                  <a:pt x="380" y="444"/>
                </a:lnTo>
                <a:lnTo>
                  <a:pt x="373" y="460"/>
                </a:lnTo>
                <a:lnTo>
                  <a:pt x="354" y="508"/>
                </a:lnTo>
                <a:lnTo>
                  <a:pt x="330" y="573"/>
                </a:lnTo>
                <a:lnTo>
                  <a:pt x="330" y="597"/>
                </a:lnTo>
                <a:lnTo>
                  <a:pt x="281" y="666"/>
                </a:lnTo>
                <a:lnTo>
                  <a:pt x="266" y="711"/>
                </a:lnTo>
                <a:lnTo>
                  <a:pt x="261" y="740"/>
                </a:lnTo>
                <a:lnTo>
                  <a:pt x="192" y="740"/>
                </a:lnTo>
                <a:lnTo>
                  <a:pt x="158" y="765"/>
                </a:lnTo>
                <a:lnTo>
                  <a:pt x="158" y="765"/>
                </a:lnTo>
                <a:lnTo>
                  <a:pt x="149" y="775"/>
                </a:lnTo>
                <a:lnTo>
                  <a:pt x="143" y="783"/>
                </a:lnTo>
                <a:lnTo>
                  <a:pt x="138" y="789"/>
                </a:lnTo>
                <a:lnTo>
                  <a:pt x="138" y="789"/>
                </a:lnTo>
                <a:lnTo>
                  <a:pt x="132" y="799"/>
                </a:lnTo>
                <a:lnTo>
                  <a:pt x="128" y="804"/>
                </a:lnTo>
                <a:lnTo>
                  <a:pt x="0" y="794"/>
                </a:lnTo>
                <a:lnTo>
                  <a:pt x="5" y="809"/>
                </a:lnTo>
                <a:lnTo>
                  <a:pt x="30" y="829"/>
                </a:lnTo>
                <a:lnTo>
                  <a:pt x="133" y="843"/>
                </a:lnTo>
                <a:lnTo>
                  <a:pt x="133" y="843"/>
                </a:lnTo>
                <a:lnTo>
                  <a:pt x="132" y="847"/>
                </a:lnTo>
                <a:lnTo>
                  <a:pt x="131" y="855"/>
                </a:lnTo>
                <a:lnTo>
                  <a:pt x="131" y="859"/>
                </a:lnTo>
                <a:lnTo>
                  <a:pt x="132" y="864"/>
                </a:lnTo>
                <a:lnTo>
                  <a:pt x="134" y="869"/>
                </a:lnTo>
                <a:lnTo>
                  <a:pt x="138" y="873"/>
                </a:lnTo>
                <a:lnTo>
                  <a:pt x="138" y="873"/>
                </a:lnTo>
                <a:lnTo>
                  <a:pt x="147" y="879"/>
                </a:lnTo>
                <a:lnTo>
                  <a:pt x="154" y="885"/>
                </a:lnTo>
                <a:lnTo>
                  <a:pt x="156" y="886"/>
                </a:lnTo>
                <a:lnTo>
                  <a:pt x="160" y="888"/>
                </a:lnTo>
                <a:lnTo>
                  <a:pt x="164" y="889"/>
                </a:lnTo>
                <a:lnTo>
                  <a:pt x="167" y="888"/>
                </a:lnTo>
                <a:lnTo>
                  <a:pt x="167" y="888"/>
                </a:lnTo>
                <a:lnTo>
                  <a:pt x="177" y="885"/>
                </a:lnTo>
                <a:lnTo>
                  <a:pt x="187" y="883"/>
                </a:lnTo>
                <a:lnTo>
                  <a:pt x="192" y="883"/>
                </a:lnTo>
                <a:lnTo>
                  <a:pt x="196" y="884"/>
                </a:lnTo>
                <a:lnTo>
                  <a:pt x="199" y="885"/>
                </a:lnTo>
                <a:lnTo>
                  <a:pt x="202" y="888"/>
                </a:lnTo>
                <a:lnTo>
                  <a:pt x="202" y="888"/>
                </a:lnTo>
                <a:lnTo>
                  <a:pt x="206" y="895"/>
                </a:lnTo>
                <a:lnTo>
                  <a:pt x="212" y="905"/>
                </a:lnTo>
                <a:lnTo>
                  <a:pt x="215" y="910"/>
                </a:lnTo>
                <a:lnTo>
                  <a:pt x="222" y="915"/>
                </a:lnTo>
                <a:lnTo>
                  <a:pt x="228" y="918"/>
                </a:lnTo>
                <a:lnTo>
                  <a:pt x="236" y="922"/>
                </a:lnTo>
                <a:lnTo>
                  <a:pt x="236" y="922"/>
                </a:lnTo>
                <a:lnTo>
                  <a:pt x="245" y="925"/>
                </a:lnTo>
                <a:lnTo>
                  <a:pt x="254" y="926"/>
                </a:lnTo>
                <a:lnTo>
                  <a:pt x="261" y="926"/>
                </a:lnTo>
                <a:lnTo>
                  <a:pt x="268" y="926"/>
                </a:lnTo>
                <a:lnTo>
                  <a:pt x="277" y="923"/>
                </a:lnTo>
                <a:lnTo>
                  <a:pt x="281" y="922"/>
                </a:lnTo>
                <a:lnTo>
                  <a:pt x="394" y="888"/>
                </a:lnTo>
                <a:lnTo>
                  <a:pt x="394" y="888"/>
                </a:lnTo>
                <a:lnTo>
                  <a:pt x="394" y="1108"/>
                </a:lnTo>
                <a:lnTo>
                  <a:pt x="395" y="1265"/>
                </a:lnTo>
                <a:lnTo>
                  <a:pt x="394" y="1350"/>
                </a:lnTo>
                <a:lnTo>
                  <a:pt x="394" y="1350"/>
                </a:lnTo>
                <a:lnTo>
                  <a:pt x="393" y="1402"/>
                </a:lnTo>
                <a:lnTo>
                  <a:pt x="391" y="1441"/>
                </a:lnTo>
                <a:lnTo>
                  <a:pt x="393" y="1484"/>
                </a:lnTo>
                <a:lnTo>
                  <a:pt x="394" y="1526"/>
                </a:lnTo>
                <a:lnTo>
                  <a:pt x="395" y="1545"/>
                </a:lnTo>
                <a:lnTo>
                  <a:pt x="398" y="1562"/>
                </a:lnTo>
                <a:lnTo>
                  <a:pt x="400" y="1575"/>
                </a:lnTo>
                <a:lnTo>
                  <a:pt x="404" y="1586"/>
                </a:lnTo>
                <a:lnTo>
                  <a:pt x="409" y="1594"/>
                </a:lnTo>
                <a:lnTo>
                  <a:pt x="411" y="1595"/>
                </a:lnTo>
                <a:lnTo>
                  <a:pt x="414" y="1596"/>
                </a:lnTo>
                <a:lnTo>
                  <a:pt x="414" y="1596"/>
                </a:lnTo>
                <a:lnTo>
                  <a:pt x="416" y="1596"/>
                </a:lnTo>
                <a:lnTo>
                  <a:pt x="420" y="1595"/>
                </a:lnTo>
                <a:lnTo>
                  <a:pt x="428" y="1590"/>
                </a:lnTo>
                <a:lnTo>
                  <a:pt x="437" y="1583"/>
                </a:lnTo>
                <a:lnTo>
                  <a:pt x="447" y="1573"/>
                </a:lnTo>
                <a:lnTo>
                  <a:pt x="469" y="1548"/>
                </a:lnTo>
                <a:lnTo>
                  <a:pt x="494" y="1521"/>
                </a:lnTo>
                <a:lnTo>
                  <a:pt x="516" y="1495"/>
                </a:lnTo>
                <a:lnTo>
                  <a:pt x="527" y="1484"/>
                </a:lnTo>
                <a:lnTo>
                  <a:pt x="538" y="1474"/>
                </a:lnTo>
                <a:lnTo>
                  <a:pt x="546" y="1467"/>
                </a:lnTo>
                <a:lnTo>
                  <a:pt x="555" y="1462"/>
                </a:lnTo>
                <a:lnTo>
                  <a:pt x="559" y="1461"/>
                </a:lnTo>
                <a:lnTo>
                  <a:pt x="561" y="1461"/>
                </a:lnTo>
                <a:lnTo>
                  <a:pt x="564" y="1462"/>
                </a:lnTo>
                <a:lnTo>
                  <a:pt x="566" y="1463"/>
                </a:lnTo>
                <a:lnTo>
                  <a:pt x="566" y="1463"/>
                </a:lnTo>
                <a:lnTo>
                  <a:pt x="570" y="1468"/>
                </a:lnTo>
                <a:lnTo>
                  <a:pt x="572" y="1473"/>
                </a:lnTo>
                <a:lnTo>
                  <a:pt x="573" y="1478"/>
                </a:lnTo>
                <a:lnTo>
                  <a:pt x="575" y="1484"/>
                </a:lnTo>
                <a:lnTo>
                  <a:pt x="576" y="1497"/>
                </a:lnTo>
                <a:lnTo>
                  <a:pt x="573" y="1509"/>
                </a:lnTo>
                <a:lnTo>
                  <a:pt x="570" y="1522"/>
                </a:lnTo>
                <a:lnTo>
                  <a:pt x="566" y="1534"/>
                </a:lnTo>
                <a:lnTo>
                  <a:pt x="561" y="1543"/>
                </a:lnTo>
                <a:lnTo>
                  <a:pt x="556" y="1552"/>
                </a:lnTo>
                <a:lnTo>
                  <a:pt x="556" y="1552"/>
                </a:lnTo>
                <a:lnTo>
                  <a:pt x="550" y="1564"/>
                </a:lnTo>
                <a:lnTo>
                  <a:pt x="539" y="1585"/>
                </a:lnTo>
                <a:lnTo>
                  <a:pt x="527" y="1612"/>
                </a:lnTo>
                <a:lnTo>
                  <a:pt x="514" y="1643"/>
                </a:lnTo>
                <a:lnTo>
                  <a:pt x="502" y="1676"/>
                </a:lnTo>
                <a:lnTo>
                  <a:pt x="494" y="1707"/>
                </a:lnTo>
                <a:lnTo>
                  <a:pt x="490" y="1722"/>
                </a:lnTo>
                <a:lnTo>
                  <a:pt x="487" y="1736"/>
                </a:lnTo>
                <a:lnTo>
                  <a:pt x="486" y="1748"/>
                </a:lnTo>
                <a:lnTo>
                  <a:pt x="487" y="1759"/>
                </a:lnTo>
                <a:lnTo>
                  <a:pt x="487" y="1759"/>
                </a:lnTo>
                <a:lnTo>
                  <a:pt x="495" y="1807"/>
                </a:lnTo>
                <a:lnTo>
                  <a:pt x="497" y="1837"/>
                </a:lnTo>
                <a:lnTo>
                  <a:pt x="497" y="1837"/>
                </a:lnTo>
                <a:lnTo>
                  <a:pt x="497" y="1857"/>
                </a:lnTo>
                <a:lnTo>
                  <a:pt x="496" y="1891"/>
                </a:lnTo>
                <a:lnTo>
                  <a:pt x="490" y="1984"/>
                </a:lnTo>
                <a:lnTo>
                  <a:pt x="482" y="2108"/>
                </a:lnTo>
                <a:lnTo>
                  <a:pt x="482" y="2108"/>
                </a:lnTo>
                <a:lnTo>
                  <a:pt x="487" y="2121"/>
                </a:lnTo>
                <a:lnTo>
                  <a:pt x="497" y="2153"/>
                </a:lnTo>
                <a:lnTo>
                  <a:pt x="506" y="2187"/>
                </a:lnTo>
                <a:lnTo>
                  <a:pt x="507" y="2199"/>
                </a:lnTo>
                <a:lnTo>
                  <a:pt x="507" y="2204"/>
                </a:lnTo>
                <a:lnTo>
                  <a:pt x="507" y="2206"/>
                </a:lnTo>
                <a:lnTo>
                  <a:pt x="507" y="2206"/>
                </a:lnTo>
                <a:lnTo>
                  <a:pt x="468" y="2295"/>
                </a:lnTo>
                <a:lnTo>
                  <a:pt x="453" y="2315"/>
                </a:lnTo>
                <a:lnTo>
                  <a:pt x="453" y="2315"/>
                </a:lnTo>
                <a:lnTo>
                  <a:pt x="432" y="2323"/>
                </a:lnTo>
                <a:lnTo>
                  <a:pt x="411" y="2333"/>
                </a:lnTo>
                <a:lnTo>
                  <a:pt x="389" y="2344"/>
                </a:lnTo>
                <a:lnTo>
                  <a:pt x="368" y="2356"/>
                </a:lnTo>
                <a:lnTo>
                  <a:pt x="359" y="2363"/>
                </a:lnTo>
                <a:lnTo>
                  <a:pt x="352" y="2369"/>
                </a:lnTo>
                <a:lnTo>
                  <a:pt x="347" y="2375"/>
                </a:lnTo>
                <a:lnTo>
                  <a:pt x="345" y="2380"/>
                </a:lnTo>
                <a:lnTo>
                  <a:pt x="345" y="2382"/>
                </a:lnTo>
                <a:lnTo>
                  <a:pt x="346" y="2385"/>
                </a:lnTo>
                <a:lnTo>
                  <a:pt x="347" y="2386"/>
                </a:lnTo>
                <a:lnTo>
                  <a:pt x="350" y="2388"/>
                </a:lnTo>
                <a:lnTo>
                  <a:pt x="350" y="2388"/>
                </a:lnTo>
                <a:lnTo>
                  <a:pt x="363" y="2395"/>
                </a:lnTo>
                <a:lnTo>
                  <a:pt x="379" y="2401"/>
                </a:lnTo>
                <a:lnTo>
                  <a:pt x="396" y="2404"/>
                </a:lnTo>
                <a:lnTo>
                  <a:pt x="414" y="2408"/>
                </a:lnTo>
                <a:lnTo>
                  <a:pt x="443" y="2412"/>
                </a:lnTo>
                <a:lnTo>
                  <a:pt x="458" y="2413"/>
                </a:lnTo>
                <a:lnTo>
                  <a:pt x="458" y="2413"/>
                </a:lnTo>
                <a:lnTo>
                  <a:pt x="474" y="2409"/>
                </a:lnTo>
                <a:lnTo>
                  <a:pt x="501" y="2401"/>
                </a:lnTo>
                <a:lnTo>
                  <a:pt x="546" y="2388"/>
                </a:lnTo>
                <a:lnTo>
                  <a:pt x="546" y="2388"/>
                </a:lnTo>
                <a:lnTo>
                  <a:pt x="559" y="2385"/>
                </a:lnTo>
                <a:lnTo>
                  <a:pt x="577" y="2379"/>
                </a:lnTo>
                <a:lnTo>
                  <a:pt x="594" y="2371"/>
                </a:lnTo>
                <a:lnTo>
                  <a:pt x="605" y="2369"/>
                </a:lnTo>
                <a:lnTo>
                  <a:pt x="605" y="2369"/>
                </a:lnTo>
                <a:lnTo>
                  <a:pt x="612" y="2369"/>
                </a:lnTo>
                <a:lnTo>
                  <a:pt x="620" y="2367"/>
                </a:lnTo>
                <a:lnTo>
                  <a:pt x="623" y="2366"/>
                </a:lnTo>
                <a:lnTo>
                  <a:pt x="626" y="2365"/>
                </a:lnTo>
                <a:lnTo>
                  <a:pt x="629" y="2363"/>
                </a:lnTo>
                <a:lnTo>
                  <a:pt x="630" y="2359"/>
                </a:lnTo>
                <a:lnTo>
                  <a:pt x="630" y="2359"/>
                </a:lnTo>
                <a:lnTo>
                  <a:pt x="635" y="2333"/>
                </a:lnTo>
                <a:lnTo>
                  <a:pt x="640" y="2315"/>
                </a:lnTo>
                <a:lnTo>
                  <a:pt x="724" y="1951"/>
                </a:lnTo>
                <a:lnTo>
                  <a:pt x="724" y="1951"/>
                </a:lnTo>
                <a:lnTo>
                  <a:pt x="802" y="2137"/>
                </a:lnTo>
                <a:lnTo>
                  <a:pt x="802" y="2137"/>
                </a:lnTo>
                <a:lnTo>
                  <a:pt x="804" y="2158"/>
                </a:lnTo>
                <a:lnTo>
                  <a:pt x="802" y="2200"/>
                </a:lnTo>
                <a:lnTo>
                  <a:pt x="802" y="2260"/>
                </a:lnTo>
                <a:lnTo>
                  <a:pt x="802" y="2260"/>
                </a:lnTo>
                <a:lnTo>
                  <a:pt x="815" y="2260"/>
                </a:lnTo>
                <a:lnTo>
                  <a:pt x="822" y="2263"/>
                </a:lnTo>
                <a:lnTo>
                  <a:pt x="823" y="2264"/>
                </a:lnTo>
                <a:lnTo>
                  <a:pt x="822" y="2265"/>
                </a:lnTo>
                <a:lnTo>
                  <a:pt x="822" y="2265"/>
                </a:lnTo>
                <a:lnTo>
                  <a:pt x="817" y="2272"/>
                </a:lnTo>
                <a:lnTo>
                  <a:pt x="807" y="2284"/>
                </a:lnTo>
                <a:lnTo>
                  <a:pt x="783" y="2320"/>
                </a:lnTo>
                <a:lnTo>
                  <a:pt x="758" y="2355"/>
                </a:lnTo>
                <a:lnTo>
                  <a:pt x="751" y="2367"/>
                </a:lnTo>
                <a:lnTo>
                  <a:pt x="748" y="2374"/>
                </a:lnTo>
                <a:lnTo>
                  <a:pt x="748" y="2374"/>
                </a:lnTo>
                <a:lnTo>
                  <a:pt x="751" y="2381"/>
                </a:lnTo>
                <a:lnTo>
                  <a:pt x="754" y="2387"/>
                </a:lnTo>
                <a:lnTo>
                  <a:pt x="759" y="2392"/>
                </a:lnTo>
                <a:lnTo>
                  <a:pt x="765" y="2398"/>
                </a:lnTo>
                <a:lnTo>
                  <a:pt x="774" y="2403"/>
                </a:lnTo>
                <a:lnTo>
                  <a:pt x="785" y="2407"/>
                </a:lnTo>
                <a:lnTo>
                  <a:pt x="797" y="2408"/>
                </a:lnTo>
                <a:lnTo>
                  <a:pt x="797" y="2408"/>
                </a:lnTo>
                <a:lnTo>
                  <a:pt x="805" y="2408"/>
                </a:lnTo>
                <a:lnTo>
                  <a:pt x="813" y="2407"/>
                </a:lnTo>
                <a:lnTo>
                  <a:pt x="832" y="2401"/>
                </a:lnTo>
                <a:lnTo>
                  <a:pt x="853" y="2393"/>
                </a:lnTo>
                <a:lnTo>
                  <a:pt x="872" y="2383"/>
                </a:lnTo>
                <a:lnTo>
                  <a:pt x="907" y="2365"/>
                </a:lnTo>
                <a:lnTo>
                  <a:pt x="925" y="2354"/>
                </a:lnTo>
                <a:lnTo>
                  <a:pt x="925" y="2354"/>
                </a:lnTo>
                <a:lnTo>
                  <a:pt x="978" y="2329"/>
                </a:lnTo>
                <a:lnTo>
                  <a:pt x="1011" y="2313"/>
                </a:lnTo>
                <a:lnTo>
                  <a:pt x="1029" y="2305"/>
                </a:lnTo>
                <a:lnTo>
                  <a:pt x="1029" y="2305"/>
                </a:lnTo>
                <a:lnTo>
                  <a:pt x="1031" y="2301"/>
                </a:lnTo>
                <a:lnTo>
                  <a:pt x="1032" y="2296"/>
                </a:lnTo>
                <a:lnTo>
                  <a:pt x="1034" y="2280"/>
                </a:lnTo>
                <a:lnTo>
                  <a:pt x="1034" y="2264"/>
                </a:lnTo>
                <a:lnTo>
                  <a:pt x="1034" y="2256"/>
                </a:lnTo>
                <a:lnTo>
                  <a:pt x="1034" y="2256"/>
                </a:lnTo>
                <a:lnTo>
                  <a:pt x="1036" y="2240"/>
                </a:lnTo>
                <a:lnTo>
                  <a:pt x="1039" y="2227"/>
                </a:lnTo>
                <a:lnTo>
                  <a:pt x="1039" y="2216"/>
                </a:lnTo>
                <a:lnTo>
                  <a:pt x="1039" y="2216"/>
                </a:lnTo>
                <a:lnTo>
                  <a:pt x="1036" y="2193"/>
                </a:lnTo>
                <a:lnTo>
                  <a:pt x="1029" y="2152"/>
                </a:lnTo>
                <a:lnTo>
                  <a:pt x="1019" y="2093"/>
                </a:lnTo>
                <a:lnTo>
                  <a:pt x="1019" y="2093"/>
                </a:lnTo>
                <a:lnTo>
                  <a:pt x="925" y="1719"/>
                </a:lnTo>
                <a:lnTo>
                  <a:pt x="901" y="1645"/>
                </a:lnTo>
                <a:lnTo>
                  <a:pt x="901" y="1645"/>
                </a:lnTo>
                <a:lnTo>
                  <a:pt x="895" y="1593"/>
                </a:lnTo>
                <a:lnTo>
                  <a:pt x="891" y="1556"/>
                </a:lnTo>
                <a:lnTo>
                  <a:pt x="891" y="1543"/>
                </a:lnTo>
                <a:lnTo>
                  <a:pt x="891" y="1537"/>
                </a:lnTo>
                <a:lnTo>
                  <a:pt x="891" y="1537"/>
                </a:lnTo>
                <a:lnTo>
                  <a:pt x="892" y="1537"/>
                </a:lnTo>
                <a:lnTo>
                  <a:pt x="893" y="1540"/>
                </a:lnTo>
                <a:lnTo>
                  <a:pt x="898" y="1548"/>
                </a:lnTo>
                <a:lnTo>
                  <a:pt x="909" y="1577"/>
                </a:lnTo>
                <a:lnTo>
                  <a:pt x="925" y="1621"/>
                </a:lnTo>
                <a:lnTo>
                  <a:pt x="925" y="1621"/>
                </a:lnTo>
                <a:lnTo>
                  <a:pt x="938" y="1615"/>
                </a:lnTo>
                <a:lnTo>
                  <a:pt x="967" y="1601"/>
                </a:lnTo>
                <a:lnTo>
                  <a:pt x="984" y="1593"/>
                </a:lnTo>
                <a:lnTo>
                  <a:pt x="1000" y="1581"/>
                </a:lnTo>
                <a:lnTo>
                  <a:pt x="1014" y="1572"/>
                </a:lnTo>
                <a:lnTo>
                  <a:pt x="1020" y="1567"/>
                </a:lnTo>
                <a:lnTo>
                  <a:pt x="1024" y="1562"/>
                </a:lnTo>
                <a:lnTo>
                  <a:pt x="1024" y="1562"/>
                </a:lnTo>
                <a:lnTo>
                  <a:pt x="1032" y="1552"/>
                </a:lnTo>
                <a:lnTo>
                  <a:pt x="1046" y="1541"/>
                </a:lnTo>
                <a:lnTo>
                  <a:pt x="1061" y="1530"/>
                </a:lnTo>
                <a:lnTo>
                  <a:pt x="1077" y="1519"/>
                </a:lnTo>
                <a:lnTo>
                  <a:pt x="1106" y="1500"/>
                </a:lnTo>
                <a:lnTo>
                  <a:pt x="1116" y="1493"/>
                </a:lnTo>
                <a:lnTo>
                  <a:pt x="1122" y="1488"/>
                </a:lnTo>
                <a:lnTo>
                  <a:pt x="1122" y="1488"/>
                </a:lnTo>
                <a:lnTo>
                  <a:pt x="1123" y="1484"/>
                </a:lnTo>
                <a:lnTo>
                  <a:pt x="1125" y="1478"/>
                </a:lnTo>
                <a:lnTo>
                  <a:pt x="1125" y="1457"/>
                </a:lnTo>
                <a:lnTo>
                  <a:pt x="1125" y="1401"/>
                </a:lnTo>
                <a:lnTo>
                  <a:pt x="1122" y="1345"/>
                </a:lnTo>
                <a:lnTo>
                  <a:pt x="1122" y="1328"/>
                </a:lnTo>
                <a:lnTo>
                  <a:pt x="1122" y="1321"/>
                </a:lnTo>
                <a:lnTo>
                  <a:pt x="1122" y="1321"/>
                </a:lnTo>
                <a:lnTo>
                  <a:pt x="1123" y="1319"/>
                </a:lnTo>
                <a:lnTo>
                  <a:pt x="1123" y="1316"/>
                </a:lnTo>
                <a:lnTo>
                  <a:pt x="1123" y="1308"/>
                </a:lnTo>
                <a:lnTo>
                  <a:pt x="1122" y="1296"/>
                </a:lnTo>
                <a:lnTo>
                  <a:pt x="1147" y="1296"/>
                </a:lnTo>
                <a:lnTo>
                  <a:pt x="1147" y="1296"/>
                </a:lnTo>
                <a:lnTo>
                  <a:pt x="1173" y="1263"/>
                </a:lnTo>
                <a:lnTo>
                  <a:pt x="1190" y="1240"/>
                </a:lnTo>
                <a:lnTo>
                  <a:pt x="1201" y="1227"/>
                </a:lnTo>
                <a:lnTo>
                  <a:pt x="1201" y="1227"/>
                </a:lnTo>
                <a:lnTo>
                  <a:pt x="1203" y="1224"/>
                </a:lnTo>
                <a:lnTo>
                  <a:pt x="1206" y="1214"/>
                </a:lnTo>
                <a:lnTo>
                  <a:pt x="1213" y="1185"/>
                </a:lnTo>
                <a:lnTo>
                  <a:pt x="1219" y="1153"/>
                </a:lnTo>
                <a:lnTo>
                  <a:pt x="1226" y="1129"/>
                </a:lnTo>
                <a:lnTo>
                  <a:pt x="1226" y="1129"/>
                </a:lnTo>
                <a:lnTo>
                  <a:pt x="1229" y="1108"/>
                </a:lnTo>
                <a:lnTo>
                  <a:pt x="1233" y="1086"/>
                </a:lnTo>
                <a:lnTo>
                  <a:pt x="1235" y="1065"/>
                </a:lnTo>
                <a:lnTo>
                  <a:pt x="1235" y="1065"/>
                </a:lnTo>
                <a:lnTo>
                  <a:pt x="1206" y="909"/>
                </a:lnTo>
                <a:lnTo>
                  <a:pt x="1176" y="750"/>
                </a:lnTo>
                <a:lnTo>
                  <a:pt x="1176" y="750"/>
                </a:lnTo>
                <a:lnTo>
                  <a:pt x="1139" y="658"/>
                </a:lnTo>
                <a:lnTo>
                  <a:pt x="1115" y="591"/>
                </a:lnTo>
                <a:lnTo>
                  <a:pt x="1102" y="558"/>
                </a:lnTo>
                <a:lnTo>
                  <a:pt x="1102" y="558"/>
                </a:lnTo>
                <a:lnTo>
                  <a:pt x="1091" y="531"/>
                </a:lnTo>
                <a:lnTo>
                  <a:pt x="1080" y="505"/>
                </a:lnTo>
                <a:lnTo>
                  <a:pt x="1067" y="476"/>
                </a:lnTo>
                <a:lnTo>
                  <a:pt x="1051" y="446"/>
                </a:lnTo>
                <a:lnTo>
                  <a:pt x="1035" y="417"/>
                </a:lnTo>
                <a:lnTo>
                  <a:pt x="1019" y="393"/>
                </a:lnTo>
                <a:lnTo>
                  <a:pt x="1011" y="383"/>
                </a:lnTo>
                <a:lnTo>
                  <a:pt x="1004" y="376"/>
                </a:lnTo>
                <a:lnTo>
                  <a:pt x="1004" y="376"/>
                </a:lnTo>
                <a:lnTo>
                  <a:pt x="997" y="370"/>
                </a:lnTo>
                <a:lnTo>
                  <a:pt x="986" y="364"/>
                </a:lnTo>
                <a:lnTo>
                  <a:pt x="961" y="351"/>
                </a:lnTo>
                <a:lnTo>
                  <a:pt x="933" y="340"/>
                </a:lnTo>
                <a:lnTo>
                  <a:pt x="902" y="329"/>
                </a:lnTo>
                <a:lnTo>
                  <a:pt x="849" y="313"/>
                </a:lnTo>
                <a:lnTo>
                  <a:pt x="827" y="307"/>
                </a:lnTo>
                <a:lnTo>
                  <a:pt x="827" y="307"/>
                </a:lnTo>
                <a:lnTo>
                  <a:pt x="822" y="300"/>
                </a:lnTo>
                <a:lnTo>
                  <a:pt x="808" y="281"/>
                </a:lnTo>
                <a:lnTo>
                  <a:pt x="800" y="270"/>
                </a:lnTo>
                <a:lnTo>
                  <a:pt x="790" y="260"/>
                </a:lnTo>
                <a:lnTo>
                  <a:pt x="779" y="251"/>
                </a:lnTo>
                <a:lnTo>
                  <a:pt x="768" y="243"/>
                </a:lnTo>
                <a:lnTo>
                  <a:pt x="768" y="243"/>
                </a:lnTo>
                <a:lnTo>
                  <a:pt x="746" y="232"/>
                </a:lnTo>
                <a:lnTo>
                  <a:pt x="727" y="225"/>
                </a:lnTo>
                <a:lnTo>
                  <a:pt x="709" y="219"/>
                </a:lnTo>
                <a:lnTo>
                  <a:pt x="709" y="219"/>
                </a:lnTo>
                <a:lnTo>
                  <a:pt x="706" y="206"/>
                </a:lnTo>
                <a:lnTo>
                  <a:pt x="700" y="179"/>
                </a:lnTo>
                <a:lnTo>
                  <a:pt x="695" y="163"/>
                </a:lnTo>
                <a:lnTo>
                  <a:pt x="690" y="146"/>
                </a:lnTo>
                <a:lnTo>
                  <a:pt x="685" y="132"/>
                </a:lnTo>
                <a:lnTo>
                  <a:pt x="679" y="120"/>
                </a:lnTo>
                <a:lnTo>
                  <a:pt x="679" y="120"/>
                </a:lnTo>
                <a:lnTo>
                  <a:pt x="665" y="98"/>
                </a:lnTo>
                <a:lnTo>
                  <a:pt x="646" y="73"/>
                </a:lnTo>
                <a:lnTo>
                  <a:pt x="637" y="64"/>
                </a:lnTo>
                <a:lnTo>
                  <a:pt x="629" y="55"/>
                </a:lnTo>
                <a:lnTo>
                  <a:pt x="621" y="49"/>
                </a:lnTo>
                <a:lnTo>
                  <a:pt x="615" y="46"/>
                </a:lnTo>
                <a:lnTo>
                  <a:pt x="615" y="46"/>
                </a:lnTo>
                <a:lnTo>
                  <a:pt x="610" y="44"/>
                </a:lnTo>
                <a:lnTo>
                  <a:pt x="604" y="40"/>
                </a:lnTo>
                <a:lnTo>
                  <a:pt x="591" y="29"/>
                </a:lnTo>
                <a:lnTo>
                  <a:pt x="578" y="17"/>
                </a:lnTo>
                <a:lnTo>
                  <a:pt x="575" y="13"/>
                </a:lnTo>
                <a:lnTo>
                  <a:pt x="571" y="12"/>
                </a:lnTo>
                <a:lnTo>
                  <a:pt x="571" y="12"/>
                </a:lnTo>
                <a:lnTo>
                  <a:pt x="561" y="9"/>
                </a:lnTo>
                <a:lnTo>
                  <a:pt x="545" y="3"/>
                </a:lnTo>
                <a:lnTo>
                  <a:pt x="537" y="2"/>
                </a:lnTo>
                <a:lnTo>
                  <a:pt x="527" y="0"/>
                </a:lnTo>
                <a:lnTo>
                  <a:pt x="519" y="0"/>
                </a:lnTo>
                <a:lnTo>
                  <a:pt x="512" y="2"/>
                </a:lnTo>
                <a:lnTo>
                  <a:pt x="512" y="2"/>
                </a:lnTo>
                <a:lnTo>
                  <a:pt x="494" y="11"/>
                </a:lnTo>
                <a:lnTo>
                  <a:pt x="469" y="21"/>
                </a:lnTo>
                <a:lnTo>
                  <a:pt x="438" y="32"/>
                </a:lnTo>
                <a:lnTo>
                  <a:pt x="438" y="32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" name="Freeform 24"/>
          <p:cNvSpPr>
            <a:spLocks/>
          </p:cNvSpPr>
          <p:nvPr/>
        </p:nvSpPr>
        <p:spPr bwMode="auto">
          <a:xfrm>
            <a:off x="8339620" y="2708919"/>
            <a:ext cx="700698" cy="1669589"/>
          </a:xfrm>
          <a:custGeom>
            <a:avLst/>
            <a:gdLst>
              <a:gd name="T0" fmla="*/ 295 w 661"/>
              <a:gd name="T1" fmla="*/ 117 h 1575"/>
              <a:gd name="T2" fmla="*/ 277 w 661"/>
              <a:gd name="T3" fmla="*/ 204 h 1575"/>
              <a:gd name="T4" fmla="*/ 214 w 661"/>
              <a:gd name="T5" fmla="*/ 215 h 1575"/>
              <a:gd name="T6" fmla="*/ 152 w 661"/>
              <a:gd name="T7" fmla="*/ 220 h 1575"/>
              <a:gd name="T8" fmla="*/ 41 w 661"/>
              <a:gd name="T9" fmla="*/ 408 h 1575"/>
              <a:gd name="T10" fmla="*/ 0 w 661"/>
              <a:gd name="T11" fmla="*/ 539 h 1575"/>
              <a:gd name="T12" fmla="*/ 72 w 661"/>
              <a:gd name="T13" fmla="*/ 818 h 1575"/>
              <a:gd name="T14" fmla="*/ 76 w 661"/>
              <a:gd name="T15" fmla="*/ 979 h 1575"/>
              <a:gd name="T16" fmla="*/ 102 w 661"/>
              <a:gd name="T17" fmla="*/ 1077 h 1575"/>
              <a:gd name="T18" fmla="*/ 73 w 661"/>
              <a:gd name="T19" fmla="*/ 1235 h 1575"/>
              <a:gd name="T20" fmla="*/ 47 w 661"/>
              <a:gd name="T21" fmla="*/ 1392 h 1575"/>
              <a:gd name="T22" fmla="*/ 58 w 661"/>
              <a:gd name="T23" fmla="*/ 1418 h 1575"/>
              <a:gd name="T24" fmla="*/ 47 w 661"/>
              <a:gd name="T25" fmla="*/ 1462 h 1575"/>
              <a:gd name="T26" fmla="*/ 68 w 661"/>
              <a:gd name="T27" fmla="*/ 1512 h 1575"/>
              <a:gd name="T28" fmla="*/ 131 w 661"/>
              <a:gd name="T29" fmla="*/ 1528 h 1575"/>
              <a:gd name="T30" fmla="*/ 192 w 661"/>
              <a:gd name="T31" fmla="*/ 1521 h 1575"/>
              <a:gd name="T32" fmla="*/ 178 w 661"/>
              <a:gd name="T33" fmla="*/ 1487 h 1575"/>
              <a:gd name="T34" fmla="*/ 146 w 661"/>
              <a:gd name="T35" fmla="*/ 1419 h 1575"/>
              <a:gd name="T36" fmla="*/ 146 w 661"/>
              <a:gd name="T37" fmla="*/ 1400 h 1575"/>
              <a:gd name="T38" fmla="*/ 153 w 661"/>
              <a:gd name="T39" fmla="*/ 1373 h 1575"/>
              <a:gd name="T40" fmla="*/ 161 w 661"/>
              <a:gd name="T41" fmla="*/ 1334 h 1575"/>
              <a:gd name="T42" fmla="*/ 193 w 661"/>
              <a:gd name="T43" fmla="*/ 1156 h 1575"/>
              <a:gd name="T44" fmla="*/ 340 w 661"/>
              <a:gd name="T45" fmla="*/ 1047 h 1575"/>
              <a:gd name="T46" fmla="*/ 383 w 661"/>
              <a:gd name="T47" fmla="*/ 1158 h 1575"/>
              <a:gd name="T48" fmla="*/ 408 w 661"/>
              <a:gd name="T49" fmla="*/ 1277 h 1575"/>
              <a:gd name="T50" fmla="*/ 457 w 661"/>
              <a:gd name="T51" fmla="*/ 1444 h 1575"/>
              <a:gd name="T52" fmla="*/ 476 w 661"/>
              <a:gd name="T53" fmla="*/ 1460 h 1575"/>
              <a:gd name="T54" fmla="*/ 476 w 661"/>
              <a:gd name="T55" fmla="*/ 1553 h 1575"/>
              <a:gd name="T56" fmla="*/ 486 w 661"/>
              <a:gd name="T57" fmla="*/ 1575 h 1575"/>
              <a:gd name="T58" fmla="*/ 549 w 661"/>
              <a:gd name="T59" fmla="*/ 1554 h 1575"/>
              <a:gd name="T60" fmla="*/ 601 w 661"/>
              <a:gd name="T61" fmla="*/ 1538 h 1575"/>
              <a:gd name="T62" fmla="*/ 657 w 661"/>
              <a:gd name="T63" fmla="*/ 1511 h 1575"/>
              <a:gd name="T64" fmla="*/ 659 w 661"/>
              <a:gd name="T65" fmla="*/ 1486 h 1575"/>
              <a:gd name="T66" fmla="*/ 622 w 661"/>
              <a:gd name="T67" fmla="*/ 1460 h 1575"/>
              <a:gd name="T68" fmla="*/ 565 w 661"/>
              <a:gd name="T69" fmla="*/ 1460 h 1575"/>
              <a:gd name="T70" fmla="*/ 556 w 661"/>
              <a:gd name="T71" fmla="*/ 1436 h 1575"/>
              <a:gd name="T72" fmla="*/ 546 w 661"/>
              <a:gd name="T73" fmla="*/ 1362 h 1575"/>
              <a:gd name="T74" fmla="*/ 522 w 661"/>
              <a:gd name="T75" fmla="*/ 1211 h 1575"/>
              <a:gd name="T76" fmla="*/ 495 w 661"/>
              <a:gd name="T77" fmla="*/ 1075 h 1575"/>
              <a:gd name="T78" fmla="*/ 481 w 661"/>
              <a:gd name="T79" fmla="*/ 1005 h 1575"/>
              <a:gd name="T80" fmla="*/ 486 w 661"/>
              <a:gd name="T81" fmla="*/ 822 h 1575"/>
              <a:gd name="T82" fmla="*/ 450 w 661"/>
              <a:gd name="T83" fmla="*/ 686 h 1575"/>
              <a:gd name="T84" fmla="*/ 420 w 661"/>
              <a:gd name="T85" fmla="*/ 633 h 1575"/>
              <a:gd name="T86" fmla="*/ 423 w 661"/>
              <a:gd name="T87" fmla="*/ 586 h 1575"/>
              <a:gd name="T88" fmla="*/ 467 w 661"/>
              <a:gd name="T89" fmla="*/ 616 h 1575"/>
              <a:gd name="T90" fmla="*/ 512 w 661"/>
              <a:gd name="T91" fmla="*/ 605 h 1575"/>
              <a:gd name="T92" fmla="*/ 569 w 661"/>
              <a:gd name="T93" fmla="*/ 548 h 1575"/>
              <a:gd name="T94" fmla="*/ 570 w 661"/>
              <a:gd name="T95" fmla="*/ 492 h 1575"/>
              <a:gd name="T96" fmla="*/ 539 w 661"/>
              <a:gd name="T97" fmla="*/ 393 h 1575"/>
              <a:gd name="T98" fmla="*/ 549 w 661"/>
              <a:gd name="T99" fmla="*/ 351 h 1575"/>
              <a:gd name="T100" fmla="*/ 489 w 661"/>
              <a:gd name="T101" fmla="*/ 274 h 1575"/>
              <a:gd name="T102" fmla="*/ 450 w 661"/>
              <a:gd name="T103" fmla="*/ 220 h 1575"/>
              <a:gd name="T104" fmla="*/ 465 w 661"/>
              <a:gd name="T105" fmla="*/ 189 h 1575"/>
              <a:gd name="T106" fmla="*/ 476 w 661"/>
              <a:gd name="T107" fmla="*/ 131 h 1575"/>
              <a:gd name="T108" fmla="*/ 497 w 661"/>
              <a:gd name="T109" fmla="*/ 115 h 1575"/>
              <a:gd name="T110" fmla="*/ 481 w 661"/>
              <a:gd name="T111" fmla="*/ 68 h 1575"/>
              <a:gd name="T112" fmla="*/ 480 w 661"/>
              <a:gd name="T113" fmla="*/ 49 h 1575"/>
              <a:gd name="T114" fmla="*/ 444 w 661"/>
              <a:gd name="T115" fmla="*/ 23 h 1575"/>
              <a:gd name="T116" fmla="*/ 418 w 661"/>
              <a:gd name="T117" fmla="*/ 2 h 1575"/>
              <a:gd name="T118" fmla="*/ 366 w 661"/>
              <a:gd name="T119" fmla="*/ 0 h 1575"/>
              <a:gd name="T120" fmla="*/ 325 w 661"/>
              <a:gd name="T121" fmla="*/ 16 h 1575"/>
              <a:gd name="T122" fmla="*/ 303 w 661"/>
              <a:gd name="T123" fmla="*/ 53 h 1575"/>
              <a:gd name="T124" fmla="*/ 293 w 661"/>
              <a:gd name="T125" fmla="*/ 81 h 15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661" h="1575">
                <a:moveTo>
                  <a:pt x="303" y="110"/>
                </a:moveTo>
                <a:lnTo>
                  <a:pt x="303" y="110"/>
                </a:lnTo>
                <a:lnTo>
                  <a:pt x="302" y="110"/>
                </a:lnTo>
                <a:lnTo>
                  <a:pt x="298" y="112"/>
                </a:lnTo>
                <a:lnTo>
                  <a:pt x="297" y="113"/>
                </a:lnTo>
                <a:lnTo>
                  <a:pt x="295" y="117"/>
                </a:lnTo>
                <a:lnTo>
                  <a:pt x="294" y="121"/>
                </a:lnTo>
                <a:lnTo>
                  <a:pt x="293" y="126"/>
                </a:lnTo>
                <a:lnTo>
                  <a:pt x="293" y="126"/>
                </a:lnTo>
                <a:lnTo>
                  <a:pt x="293" y="146"/>
                </a:lnTo>
                <a:lnTo>
                  <a:pt x="293" y="152"/>
                </a:lnTo>
                <a:lnTo>
                  <a:pt x="277" y="204"/>
                </a:lnTo>
                <a:lnTo>
                  <a:pt x="277" y="204"/>
                </a:lnTo>
                <a:lnTo>
                  <a:pt x="248" y="211"/>
                </a:lnTo>
                <a:lnTo>
                  <a:pt x="227" y="215"/>
                </a:lnTo>
                <a:lnTo>
                  <a:pt x="218" y="215"/>
                </a:lnTo>
                <a:lnTo>
                  <a:pt x="214" y="215"/>
                </a:lnTo>
                <a:lnTo>
                  <a:pt x="214" y="215"/>
                </a:lnTo>
                <a:lnTo>
                  <a:pt x="203" y="214"/>
                </a:lnTo>
                <a:lnTo>
                  <a:pt x="183" y="214"/>
                </a:lnTo>
                <a:lnTo>
                  <a:pt x="162" y="216"/>
                </a:lnTo>
                <a:lnTo>
                  <a:pt x="156" y="217"/>
                </a:lnTo>
                <a:lnTo>
                  <a:pt x="152" y="220"/>
                </a:lnTo>
                <a:lnTo>
                  <a:pt x="152" y="220"/>
                </a:lnTo>
                <a:lnTo>
                  <a:pt x="103" y="296"/>
                </a:lnTo>
                <a:lnTo>
                  <a:pt x="69" y="352"/>
                </a:lnTo>
                <a:lnTo>
                  <a:pt x="56" y="376"/>
                </a:lnTo>
                <a:lnTo>
                  <a:pt x="47" y="393"/>
                </a:lnTo>
                <a:lnTo>
                  <a:pt x="47" y="393"/>
                </a:lnTo>
                <a:lnTo>
                  <a:pt x="41" y="408"/>
                </a:lnTo>
                <a:lnTo>
                  <a:pt x="33" y="429"/>
                </a:lnTo>
                <a:lnTo>
                  <a:pt x="17" y="475"/>
                </a:lnTo>
                <a:lnTo>
                  <a:pt x="5" y="518"/>
                </a:lnTo>
                <a:lnTo>
                  <a:pt x="1" y="533"/>
                </a:lnTo>
                <a:lnTo>
                  <a:pt x="0" y="539"/>
                </a:lnTo>
                <a:lnTo>
                  <a:pt x="0" y="539"/>
                </a:lnTo>
                <a:lnTo>
                  <a:pt x="5" y="557"/>
                </a:lnTo>
                <a:lnTo>
                  <a:pt x="16" y="589"/>
                </a:lnTo>
                <a:lnTo>
                  <a:pt x="31" y="633"/>
                </a:lnTo>
                <a:lnTo>
                  <a:pt x="68" y="686"/>
                </a:lnTo>
                <a:lnTo>
                  <a:pt x="68" y="686"/>
                </a:lnTo>
                <a:lnTo>
                  <a:pt x="72" y="818"/>
                </a:lnTo>
                <a:lnTo>
                  <a:pt x="73" y="912"/>
                </a:lnTo>
                <a:lnTo>
                  <a:pt x="73" y="946"/>
                </a:lnTo>
                <a:lnTo>
                  <a:pt x="73" y="963"/>
                </a:lnTo>
                <a:lnTo>
                  <a:pt x="73" y="963"/>
                </a:lnTo>
                <a:lnTo>
                  <a:pt x="73" y="971"/>
                </a:lnTo>
                <a:lnTo>
                  <a:pt x="76" y="979"/>
                </a:lnTo>
                <a:lnTo>
                  <a:pt x="82" y="998"/>
                </a:lnTo>
                <a:lnTo>
                  <a:pt x="90" y="1014"/>
                </a:lnTo>
                <a:lnTo>
                  <a:pt x="94" y="1020"/>
                </a:lnTo>
                <a:lnTo>
                  <a:pt x="115" y="1036"/>
                </a:lnTo>
                <a:lnTo>
                  <a:pt x="115" y="1036"/>
                </a:lnTo>
                <a:lnTo>
                  <a:pt x="102" y="1077"/>
                </a:lnTo>
                <a:lnTo>
                  <a:pt x="84" y="1130"/>
                </a:lnTo>
                <a:lnTo>
                  <a:pt x="84" y="1130"/>
                </a:lnTo>
                <a:lnTo>
                  <a:pt x="82" y="1139"/>
                </a:lnTo>
                <a:lnTo>
                  <a:pt x="80" y="1155"/>
                </a:lnTo>
                <a:lnTo>
                  <a:pt x="77" y="1193"/>
                </a:lnTo>
                <a:lnTo>
                  <a:pt x="73" y="1235"/>
                </a:lnTo>
                <a:lnTo>
                  <a:pt x="71" y="1254"/>
                </a:lnTo>
                <a:lnTo>
                  <a:pt x="68" y="1271"/>
                </a:lnTo>
                <a:lnTo>
                  <a:pt x="68" y="1271"/>
                </a:lnTo>
                <a:lnTo>
                  <a:pt x="61" y="1307"/>
                </a:lnTo>
                <a:lnTo>
                  <a:pt x="54" y="1346"/>
                </a:lnTo>
                <a:lnTo>
                  <a:pt x="47" y="1392"/>
                </a:lnTo>
                <a:lnTo>
                  <a:pt x="63" y="1407"/>
                </a:lnTo>
                <a:lnTo>
                  <a:pt x="63" y="1407"/>
                </a:lnTo>
                <a:lnTo>
                  <a:pt x="63" y="1407"/>
                </a:lnTo>
                <a:lnTo>
                  <a:pt x="61" y="1409"/>
                </a:lnTo>
                <a:lnTo>
                  <a:pt x="59" y="1411"/>
                </a:lnTo>
                <a:lnTo>
                  <a:pt x="58" y="1418"/>
                </a:lnTo>
                <a:lnTo>
                  <a:pt x="58" y="1418"/>
                </a:lnTo>
                <a:lnTo>
                  <a:pt x="52" y="1443"/>
                </a:lnTo>
                <a:lnTo>
                  <a:pt x="50" y="1453"/>
                </a:lnTo>
                <a:lnTo>
                  <a:pt x="47" y="1460"/>
                </a:lnTo>
                <a:lnTo>
                  <a:pt x="47" y="1460"/>
                </a:lnTo>
                <a:lnTo>
                  <a:pt x="47" y="1462"/>
                </a:lnTo>
                <a:lnTo>
                  <a:pt x="47" y="1468"/>
                </a:lnTo>
                <a:lnTo>
                  <a:pt x="52" y="1482"/>
                </a:lnTo>
                <a:lnTo>
                  <a:pt x="59" y="1499"/>
                </a:lnTo>
                <a:lnTo>
                  <a:pt x="63" y="1506"/>
                </a:lnTo>
                <a:lnTo>
                  <a:pt x="68" y="1512"/>
                </a:lnTo>
                <a:lnTo>
                  <a:pt x="68" y="1512"/>
                </a:lnTo>
                <a:lnTo>
                  <a:pt x="73" y="1516"/>
                </a:lnTo>
                <a:lnTo>
                  <a:pt x="80" y="1520"/>
                </a:lnTo>
                <a:lnTo>
                  <a:pt x="88" y="1523"/>
                </a:lnTo>
                <a:lnTo>
                  <a:pt x="97" y="1524"/>
                </a:lnTo>
                <a:lnTo>
                  <a:pt x="114" y="1526"/>
                </a:lnTo>
                <a:lnTo>
                  <a:pt x="131" y="1528"/>
                </a:lnTo>
                <a:lnTo>
                  <a:pt x="131" y="1528"/>
                </a:lnTo>
                <a:lnTo>
                  <a:pt x="149" y="1529"/>
                </a:lnTo>
                <a:lnTo>
                  <a:pt x="170" y="1528"/>
                </a:lnTo>
                <a:lnTo>
                  <a:pt x="179" y="1526"/>
                </a:lnTo>
                <a:lnTo>
                  <a:pt x="187" y="1524"/>
                </a:lnTo>
                <a:lnTo>
                  <a:pt x="192" y="1521"/>
                </a:lnTo>
                <a:lnTo>
                  <a:pt x="193" y="1519"/>
                </a:lnTo>
                <a:lnTo>
                  <a:pt x="193" y="1517"/>
                </a:lnTo>
                <a:lnTo>
                  <a:pt x="193" y="1517"/>
                </a:lnTo>
                <a:lnTo>
                  <a:pt x="192" y="1512"/>
                </a:lnTo>
                <a:lnTo>
                  <a:pt x="188" y="1506"/>
                </a:lnTo>
                <a:lnTo>
                  <a:pt x="178" y="1487"/>
                </a:lnTo>
                <a:lnTo>
                  <a:pt x="165" y="1468"/>
                </a:lnTo>
                <a:lnTo>
                  <a:pt x="159" y="1457"/>
                </a:lnTo>
                <a:lnTo>
                  <a:pt x="157" y="1449"/>
                </a:lnTo>
                <a:lnTo>
                  <a:pt x="157" y="1449"/>
                </a:lnTo>
                <a:lnTo>
                  <a:pt x="152" y="1434"/>
                </a:lnTo>
                <a:lnTo>
                  <a:pt x="146" y="1419"/>
                </a:lnTo>
                <a:lnTo>
                  <a:pt x="141" y="1407"/>
                </a:lnTo>
                <a:lnTo>
                  <a:pt x="141" y="1404"/>
                </a:lnTo>
                <a:lnTo>
                  <a:pt x="141" y="1402"/>
                </a:lnTo>
                <a:lnTo>
                  <a:pt x="141" y="1402"/>
                </a:lnTo>
                <a:lnTo>
                  <a:pt x="144" y="1401"/>
                </a:lnTo>
                <a:lnTo>
                  <a:pt x="146" y="1400"/>
                </a:lnTo>
                <a:lnTo>
                  <a:pt x="149" y="1400"/>
                </a:lnTo>
                <a:lnTo>
                  <a:pt x="152" y="1397"/>
                </a:lnTo>
                <a:lnTo>
                  <a:pt x="152" y="1397"/>
                </a:lnTo>
                <a:lnTo>
                  <a:pt x="153" y="1394"/>
                </a:lnTo>
                <a:lnTo>
                  <a:pt x="153" y="1389"/>
                </a:lnTo>
                <a:lnTo>
                  <a:pt x="153" y="1373"/>
                </a:lnTo>
                <a:lnTo>
                  <a:pt x="153" y="1356"/>
                </a:lnTo>
                <a:lnTo>
                  <a:pt x="154" y="1350"/>
                </a:lnTo>
                <a:lnTo>
                  <a:pt x="157" y="1345"/>
                </a:lnTo>
                <a:lnTo>
                  <a:pt x="157" y="1345"/>
                </a:lnTo>
                <a:lnTo>
                  <a:pt x="158" y="1341"/>
                </a:lnTo>
                <a:lnTo>
                  <a:pt x="161" y="1334"/>
                </a:lnTo>
                <a:lnTo>
                  <a:pt x="165" y="1312"/>
                </a:lnTo>
                <a:lnTo>
                  <a:pt x="175" y="1251"/>
                </a:lnTo>
                <a:lnTo>
                  <a:pt x="186" y="1188"/>
                </a:lnTo>
                <a:lnTo>
                  <a:pt x="190" y="1167"/>
                </a:lnTo>
                <a:lnTo>
                  <a:pt x="192" y="1160"/>
                </a:lnTo>
                <a:lnTo>
                  <a:pt x="193" y="1156"/>
                </a:lnTo>
                <a:lnTo>
                  <a:pt x="193" y="1156"/>
                </a:lnTo>
                <a:lnTo>
                  <a:pt x="197" y="1149"/>
                </a:lnTo>
                <a:lnTo>
                  <a:pt x="203" y="1135"/>
                </a:lnTo>
                <a:lnTo>
                  <a:pt x="214" y="1098"/>
                </a:lnTo>
                <a:lnTo>
                  <a:pt x="230" y="1047"/>
                </a:lnTo>
                <a:lnTo>
                  <a:pt x="340" y="1047"/>
                </a:lnTo>
                <a:lnTo>
                  <a:pt x="340" y="1047"/>
                </a:lnTo>
                <a:lnTo>
                  <a:pt x="344" y="1056"/>
                </a:lnTo>
                <a:lnTo>
                  <a:pt x="366" y="1109"/>
                </a:lnTo>
                <a:lnTo>
                  <a:pt x="366" y="1109"/>
                </a:lnTo>
                <a:lnTo>
                  <a:pt x="375" y="1133"/>
                </a:lnTo>
                <a:lnTo>
                  <a:pt x="383" y="1158"/>
                </a:lnTo>
                <a:lnTo>
                  <a:pt x="390" y="1184"/>
                </a:lnTo>
                <a:lnTo>
                  <a:pt x="395" y="1210"/>
                </a:lnTo>
                <a:lnTo>
                  <a:pt x="403" y="1253"/>
                </a:lnTo>
                <a:lnTo>
                  <a:pt x="405" y="1268"/>
                </a:lnTo>
                <a:lnTo>
                  <a:pt x="408" y="1277"/>
                </a:lnTo>
                <a:lnTo>
                  <a:pt x="408" y="1277"/>
                </a:lnTo>
                <a:lnTo>
                  <a:pt x="434" y="1349"/>
                </a:lnTo>
                <a:lnTo>
                  <a:pt x="448" y="1393"/>
                </a:lnTo>
                <a:lnTo>
                  <a:pt x="454" y="1410"/>
                </a:lnTo>
                <a:lnTo>
                  <a:pt x="455" y="1418"/>
                </a:lnTo>
                <a:lnTo>
                  <a:pt x="455" y="1418"/>
                </a:lnTo>
                <a:lnTo>
                  <a:pt x="457" y="1444"/>
                </a:lnTo>
                <a:lnTo>
                  <a:pt x="459" y="1456"/>
                </a:lnTo>
                <a:lnTo>
                  <a:pt x="460" y="1460"/>
                </a:lnTo>
                <a:lnTo>
                  <a:pt x="460" y="1460"/>
                </a:lnTo>
                <a:lnTo>
                  <a:pt x="463" y="1458"/>
                </a:lnTo>
                <a:lnTo>
                  <a:pt x="468" y="1458"/>
                </a:lnTo>
                <a:lnTo>
                  <a:pt x="476" y="1460"/>
                </a:lnTo>
                <a:lnTo>
                  <a:pt x="476" y="1460"/>
                </a:lnTo>
                <a:lnTo>
                  <a:pt x="476" y="1498"/>
                </a:lnTo>
                <a:lnTo>
                  <a:pt x="476" y="1526"/>
                </a:lnTo>
                <a:lnTo>
                  <a:pt x="476" y="1543"/>
                </a:lnTo>
                <a:lnTo>
                  <a:pt x="476" y="1543"/>
                </a:lnTo>
                <a:lnTo>
                  <a:pt x="476" y="1553"/>
                </a:lnTo>
                <a:lnTo>
                  <a:pt x="476" y="1563"/>
                </a:lnTo>
                <a:lnTo>
                  <a:pt x="476" y="1567"/>
                </a:lnTo>
                <a:lnTo>
                  <a:pt x="478" y="1571"/>
                </a:lnTo>
                <a:lnTo>
                  <a:pt x="481" y="1574"/>
                </a:lnTo>
                <a:lnTo>
                  <a:pt x="486" y="1575"/>
                </a:lnTo>
                <a:lnTo>
                  <a:pt x="486" y="1575"/>
                </a:lnTo>
                <a:lnTo>
                  <a:pt x="499" y="1574"/>
                </a:lnTo>
                <a:lnTo>
                  <a:pt x="515" y="1568"/>
                </a:lnTo>
                <a:lnTo>
                  <a:pt x="528" y="1564"/>
                </a:lnTo>
                <a:lnTo>
                  <a:pt x="539" y="1559"/>
                </a:lnTo>
                <a:lnTo>
                  <a:pt x="539" y="1559"/>
                </a:lnTo>
                <a:lnTo>
                  <a:pt x="549" y="1554"/>
                </a:lnTo>
                <a:lnTo>
                  <a:pt x="563" y="1546"/>
                </a:lnTo>
                <a:lnTo>
                  <a:pt x="571" y="1542"/>
                </a:lnTo>
                <a:lnTo>
                  <a:pt x="580" y="1540"/>
                </a:lnTo>
                <a:lnTo>
                  <a:pt x="591" y="1538"/>
                </a:lnTo>
                <a:lnTo>
                  <a:pt x="601" y="1538"/>
                </a:lnTo>
                <a:lnTo>
                  <a:pt x="601" y="1538"/>
                </a:lnTo>
                <a:lnTo>
                  <a:pt x="613" y="1538"/>
                </a:lnTo>
                <a:lnTo>
                  <a:pt x="625" y="1534"/>
                </a:lnTo>
                <a:lnTo>
                  <a:pt x="635" y="1529"/>
                </a:lnTo>
                <a:lnTo>
                  <a:pt x="646" y="1523"/>
                </a:lnTo>
                <a:lnTo>
                  <a:pt x="655" y="1515"/>
                </a:lnTo>
                <a:lnTo>
                  <a:pt x="657" y="1511"/>
                </a:lnTo>
                <a:lnTo>
                  <a:pt x="660" y="1506"/>
                </a:lnTo>
                <a:lnTo>
                  <a:pt x="661" y="1500"/>
                </a:lnTo>
                <a:lnTo>
                  <a:pt x="661" y="1496"/>
                </a:lnTo>
                <a:lnTo>
                  <a:pt x="661" y="1491"/>
                </a:lnTo>
                <a:lnTo>
                  <a:pt x="659" y="1486"/>
                </a:lnTo>
                <a:lnTo>
                  <a:pt x="659" y="1486"/>
                </a:lnTo>
                <a:lnTo>
                  <a:pt x="650" y="1472"/>
                </a:lnTo>
                <a:lnTo>
                  <a:pt x="646" y="1466"/>
                </a:lnTo>
                <a:lnTo>
                  <a:pt x="643" y="1464"/>
                </a:lnTo>
                <a:lnTo>
                  <a:pt x="639" y="1461"/>
                </a:lnTo>
                <a:lnTo>
                  <a:pt x="634" y="1461"/>
                </a:lnTo>
                <a:lnTo>
                  <a:pt x="622" y="1460"/>
                </a:lnTo>
                <a:lnTo>
                  <a:pt x="622" y="1460"/>
                </a:lnTo>
                <a:lnTo>
                  <a:pt x="605" y="1460"/>
                </a:lnTo>
                <a:lnTo>
                  <a:pt x="588" y="1461"/>
                </a:lnTo>
                <a:lnTo>
                  <a:pt x="573" y="1461"/>
                </a:lnTo>
                <a:lnTo>
                  <a:pt x="567" y="1461"/>
                </a:lnTo>
                <a:lnTo>
                  <a:pt x="565" y="1460"/>
                </a:lnTo>
                <a:lnTo>
                  <a:pt x="565" y="1460"/>
                </a:lnTo>
                <a:lnTo>
                  <a:pt x="561" y="1455"/>
                </a:lnTo>
                <a:lnTo>
                  <a:pt x="558" y="1448"/>
                </a:lnTo>
                <a:lnTo>
                  <a:pt x="554" y="1439"/>
                </a:lnTo>
                <a:lnTo>
                  <a:pt x="554" y="1439"/>
                </a:lnTo>
                <a:lnTo>
                  <a:pt x="556" y="1436"/>
                </a:lnTo>
                <a:lnTo>
                  <a:pt x="557" y="1427"/>
                </a:lnTo>
                <a:lnTo>
                  <a:pt x="558" y="1414"/>
                </a:lnTo>
                <a:lnTo>
                  <a:pt x="557" y="1406"/>
                </a:lnTo>
                <a:lnTo>
                  <a:pt x="554" y="1397"/>
                </a:lnTo>
                <a:lnTo>
                  <a:pt x="554" y="1397"/>
                </a:lnTo>
                <a:lnTo>
                  <a:pt x="546" y="1362"/>
                </a:lnTo>
                <a:lnTo>
                  <a:pt x="535" y="1309"/>
                </a:lnTo>
                <a:lnTo>
                  <a:pt x="525" y="1258"/>
                </a:lnTo>
                <a:lnTo>
                  <a:pt x="523" y="1240"/>
                </a:lnTo>
                <a:lnTo>
                  <a:pt x="523" y="1230"/>
                </a:lnTo>
                <a:lnTo>
                  <a:pt x="523" y="1230"/>
                </a:lnTo>
                <a:lnTo>
                  <a:pt x="522" y="1211"/>
                </a:lnTo>
                <a:lnTo>
                  <a:pt x="519" y="1181"/>
                </a:lnTo>
                <a:lnTo>
                  <a:pt x="512" y="1130"/>
                </a:lnTo>
                <a:lnTo>
                  <a:pt x="512" y="1130"/>
                </a:lnTo>
                <a:lnTo>
                  <a:pt x="510" y="1121"/>
                </a:lnTo>
                <a:lnTo>
                  <a:pt x="506" y="1107"/>
                </a:lnTo>
                <a:lnTo>
                  <a:pt x="495" y="1075"/>
                </a:lnTo>
                <a:lnTo>
                  <a:pt x="481" y="1036"/>
                </a:lnTo>
                <a:lnTo>
                  <a:pt x="481" y="1036"/>
                </a:lnTo>
                <a:lnTo>
                  <a:pt x="480" y="1024"/>
                </a:lnTo>
                <a:lnTo>
                  <a:pt x="480" y="1015"/>
                </a:lnTo>
                <a:lnTo>
                  <a:pt x="481" y="1005"/>
                </a:lnTo>
                <a:lnTo>
                  <a:pt x="481" y="1005"/>
                </a:lnTo>
                <a:lnTo>
                  <a:pt x="484" y="977"/>
                </a:lnTo>
                <a:lnTo>
                  <a:pt x="486" y="926"/>
                </a:lnTo>
                <a:lnTo>
                  <a:pt x="488" y="869"/>
                </a:lnTo>
                <a:lnTo>
                  <a:pt x="488" y="843"/>
                </a:lnTo>
                <a:lnTo>
                  <a:pt x="486" y="822"/>
                </a:lnTo>
                <a:lnTo>
                  <a:pt x="486" y="822"/>
                </a:lnTo>
                <a:lnTo>
                  <a:pt x="484" y="802"/>
                </a:lnTo>
                <a:lnTo>
                  <a:pt x="480" y="781"/>
                </a:lnTo>
                <a:lnTo>
                  <a:pt x="473" y="759"/>
                </a:lnTo>
                <a:lnTo>
                  <a:pt x="468" y="738"/>
                </a:lnTo>
                <a:lnTo>
                  <a:pt x="456" y="703"/>
                </a:lnTo>
                <a:lnTo>
                  <a:pt x="450" y="686"/>
                </a:lnTo>
                <a:lnTo>
                  <a:pt x="450" y="686"/>
                </a:lnTo>
                <a:lnTo>
                  <a:pt x="443" y="678"/>
                </a:lnTo>
                <a:lnTo>
                  <a:pt x="433" y="663"/>
                </a:lnTo>
                <a:lnTo>
                  <a:pt x="427" y="654"/>
                </a:lnTo>
                <a:lnTo>
                  <a:pt x="422" y="644"/>
                </a:lnTo>
                <a:lnTo>
                  <a:pt x="420" y="633"/>
                </a:lnTo>
                <a:lnTo>
                  <a:pt x="418" y="623"/>
                </a:lnTo>
                <a:lnTo>
                  <a:pt x="418" y="623"/>
                </a:lnTo>
                <a:lnTo>
                  <a:pt x="420" y="605"/>
                </a:lnTo>
                <a:lnTo>
                  <a:pt x="421" y="594"/>
                </a:lnTo>
                <a:lnTo>
                  <a:pt x="423" y="586"/>
                </a:lnTo>
                <a:lnTo>
                  <a:pt x="423" y="586"/>
                </a:lnTo>
                <a:lnTo>
                  <a:pt x="429" y="593"/>
                </a:lnTo>
                <a:lnTo>
                  <a:pt x="435" y="599"/>
                </a:lnTo>
                <a:lnTo>
                  <a:pt x="444" y="607"/>
                </a:lnTo>
                <a:lnTo>
                  <a:pt x="455" y="612"/>
                </a:lnTo>
                <a:lnTo>
                  <a:pt x="460" y="615"/>
                </a:lnTo>
                <a:lnTo>
                  <a:pt x="467" y="616"/>
                </a:lnTo>
                <a:lnTo>
                  <a:pt x="474" y="618"/>
                </a:lnTo>
                <a:lnTo>
                  <a:pt x="481" y="616"/>
                </a:lnTo>
                <a:lnTo>
                  <a:pt x="489" y="615"/>
                </a:lnTo>
                <a:lnTo>
                  <a:pt x="497" y="612"/>
                </a:lnTo>
                <a:lnTo>
                  <a:pt x="497" y="612"/>
                </a:lnTo>
                <a:lnTo>
                  <a:pt x="512" y="605"/>
                </a:lnTo>
                <a:lnTo>
                  <a:pt x="527" y="594"/>
                </a:lnTo>
                <a:lnTo>
                  <a:pt x="539" y="584"/>
                </a:lnTo>
                <a:lnTo>
                  <a:pt x="549" y="573"/>
                </a:lnTo>
                <a:lnTo>
                  <a:pt x="558" y="563"/>
                </a:lnTo>
                <a:lnTo>
                  <a:pt x="565" y="555"/>
                </a:lnTo>
                <a:lnTo>
                  <a:pt x="569" y="548"/>
                </a:lnTo>
                <a:lnTo>
                  <a:pt x="570" y="544"/>
                </a:lnTo>
                <a:lnTo>
                  <a:pt x="570" y="544"/>
                </a:lnTo>
                <a:lnTo>
                  <a:pt x="573" y="520"/>
                </a:lnTo>
                <a:lnTo>
                  <a:pt x="573" y="504"/>
                </a:lnTo>
                <a:lnTo>
                  <a:pt x="571" y="497"/>
                </a:lnTo>
                <a:lnTo>
                  <a:pt x="570" y="492"/>
                </a:lnTo>
                <a:lnTo>
                  <a:pt x="544" y="450"/>
                </a:lnTo>
                <a:lnTo>
                  <a:pt x="554" y="440"/>
                </a:lnTo>
                <a:lnTo>
                  <a:pt x="586" y="403"/>
                </a:lnTo>
                <a:lnTo>
                  <a:pt x="586" y="393"/>
                </a:lnTo>
                <a:lnTo>
                  <a:pt x="539" y="393"/>
                </a:lnTo>
                <a:lnTo>
                  <a:pt x="539" y="393"/>
                </a:lnTo>
                <a:lnTo>
                  <a:pt x="541" y="387"/>
                </a:lnTo>
                <a:lnTo>
                  <a:pt x="546" y="376"/>
                </a:lnTo>
                <a:lnTo>
                  <a:pt x="549" y="368"/>
                </a:lnTo>
                <a:lnTo>
                  <a:pt x="550" y="361"/>
                </a:lnTo>
                <a:lnTo>
                  <a:pt x="550" y="355"/>
                </a:lnTo>
                <a:lnTo>
                  <a:pt x="549" y="351"/>
                </a:lnTo>
                <a:lnTo>
                  <a:pt x="549" y="351"/>
                </a:lnTo>
                <a:lnTo>
                  <a:pt x="528" y="325"/>
                </a:lnTo>
                <a:lnTo>
                  <a:pt x="515" y="310"/>
                </a:lnTo>
                <a:lnTo>
                  <a:pt x="507" y="299"/>
                </a:lnTo>
                <a:lnTo>
                  <a:pt x="507" y="299"/>
                </a:lnTo>
                <a:lnTo>
                  <a:pt x="489" y="274"/>
                </a:lnTo>
                <a:lnTo>
                  <a:pt x="476" y="257"/>
                </a:lnTo>
                <a:lnTo>
                  <a:pt x="450" y="241"/>
                </a:lnTo>
                <a:lnTo>
                  <a:pt x="434" y="241"/>
                </a:lnTo>
                <a:lnTo>
                  <a:pt x="434" y="241"/>
                </a:lnTo>
                <a:lnTo>
                  <a:pt x="440" y="232"/>
                </a:lnTo>
                <a:lnTo>
                  <a:pt x="450" y="220"/>
                </a:lnTo>
                <a:lnTo>
                  <a:pt x="450" y="220"/>
                </a:lnTo>
                <a:lnTo>
                  <a:pt x="454" y="215"/>
                </a:lnTo>
                <a:lnTo>
                  <a:pt x="459" y="204"/>
                </a:lnTo>
                <a:lnTo>
                  <a:pt x="464" y="195"/>
                </a:lnTo>
                <a:lnTo>
                  <a:pt x="465" y="189"/>
                </a:lnTo>
                <a:lnTo>
                  <a:pt x="465" y="189"/>
                </a:lnTo>
                <a:lnTo>
                  <a:pt x="467" y="185"/>
                </a:lnTo>
                <a:lnTo>
                  <a:pt x="471" y="178"/>
                </a:lnTo>
                <a:lnTo>
                  <a:pt x="474" y="170"/>
                </a:lnTo>
                <a:lnTo>
                  <a:pt x="476" y="164"/>
                </a:lnTo>
                <a:lnTo>
                  <a:pt x="476" y="157"/>
                </a:lnTo>
                <a:lnTo>
                  <a:pt x="476" y="131"/>
                </a:lnTo>
                <a:lnTo>
                  <a:pt x="476" y="131"/>
                </a:lnTo>
                <a:lnTo>
                  <a:pt x="486" y="125"/>
                </a:lnTo>
                <a:lnTo>
                  <a:pt x="494" y="121"/>
                </a:lnTo>
                <a:lnTo>
                  <a:pt x="497" y="118"/>
                </a:lnTo>
                <a:lnTo>
                  <a:pt x="497" y="115"/>
                </a:lnTo>
                <a:lnTo>
                  <a:pt x="497" y="115"/>
                </a:lnTo>
                <a:lnTo>
                  <a:pt x="491" y="102"/>
                </a:lnTo>
                <a:lnTo>
                  <a:pt x="486" y="95"/>
                </a:lnTo>
                <a:lnTo>
                  <a:pt x="486" y="95"/>
                </a:lnTo>
                <a:lnTo>
                  <a:pt x="484" y="83"/>
                </a:lnTo>
                <a:lnTo>
                  <a:pt x="481" y="74"/>
                </a:lnTo>
                <a:lnTo>
                  <a:pt x="481" y="68"/>
                </a:lnTo>
                <a:lnTo>
                  <a:pt x="481" y="68"/>
                </a:lnTo>
                <a:lnTo>
                  <a:pt x="482" y="64"/>
                </a:lnTo>
                <a:lnTo>
                  <a:pt x="484" y="58"/>
                </a:lnTo>
                <a:lnTo>
                  <a:pt x="482" y="55"/>
                </a:lnTo>
                <a:lnTo>
                  <a:pt x="482" y="51"/>
                </a:lnTo>
                <a:lnTo>
                  <a:pt x="480" y="49"/>
                </a:lnTo>
                <a:lnTo>
                  <a:pt x="476" y="47"/>
                </a:lnTo>
                <a:lnTo>
                  <a:pt x="476" y="47"/>
                </a:lnTo>
                <a:lnTo>
                  <a:pt x="471" y="45"/>
                </a:lnTo>
                <a:lnTo>
                  <a:pt x="465" y="41"/>
                </a:lnTo>
                <a:lnTo>
                  <a:pt x="454" y="32"/>
                </a:lnTo>
                <a:lnTo>
                  <a:pt x="444" y="23"/>
                </a:lnTo>
                <a:lnTo>
                  <a:pt x="439" y="16"/>
                </a:lnTo>
                <a:lnTo>
                  <a:pt x="439" y="16"/>
                </a:lnTo>
                <a:lnTo>
                  <a:pt x="437" y="12"/>
                </a:lnTo>
                <a:lnTo>
                  <a:pt x="430" y="7"/>
                </a:lnTo>
                <a:lnTo>
                  <a:pt x="422" y="3"/>
                </a:lnTo>
                <a:lnTo>
                  <a:pt x="418" y="2"/>
                </a:lnTo>
                <a:lnTo>
                  <a:pt x="413" y="0"/>
                </a:lnTo>
                <a:lnTo>
                  <a:pt x="413" y="0"/>
                </a:lnTo>
                <a:lnTo>
                  <a:pt x="400" y="0"/>
                </a:lnTo>
                <a:lnTo>
                  <a:pt x="384" y="0"/>
                </a:lnTo>
                <a:lnTo>
                  <a:pt x="366" y="0"/>
                </a:lnTo>
                <a:lnTo>
                  <a:pt x="366" y="0"/>
                </a:lnTo>
                <a:lnTo>
                  <a:pt x="350" y="3"/>
                </a:lnTo>
                <a:lnTo>
                  <a:pt x="337" y="7"/>
                </a:lnTo>
                <a:lnTo>
                  <a:pt x="332" y="10"/>
                </a:lnTo>
                <a:lnTo>
                  <a:pt x="329" y="11"/>
                </a:lnTo>
                <a:lnTo>
                  <a:pt x="329" y="11"/>
                </a:lnTo>
                <a:lnTo>
                  <a:pt x="325" y="16"/>
                </a:lnTo>
                <a:lnTo>
                  <a:pt x="322" y="24"/>
                </a:lnTo>
                <a:lnTo>
                  <a:pt x="314" y="37"/>
                </a:lnTo>
                <a:lnTo>
                  <a:pt x="314" y="37"/>
                </a:lnTo>
                <a:lnTo>
                  <a:pt x="308" y="45"/>
                </a:lnTo>
                <a:lnTo>
                  <a:pt x="303" y="53"/>
                </a:lnTo>
                <a:lnTo>
                  <a:pt x="303" y="53"/>
                </a:lnTo>
                <a:lnTo>
                  <a:pt x="301" y="57"/>
                </a:lnTo>
                <a:lnTo>
                  <a:pt x="298" y="63"/>
                </a:lnTo>
                <a:lnTo>
                  <a:pt x="293" y="74"/>
                </a:lnTo>
                <a:lnTo>
                  <a:pt x="293" y="74"/>
                </a:lnTo>
                <a:lnTo>
                  <a:pt x="293" y="76"/>
                </a:lnTo>
                <a:lnTo>
                  <a:pt x="293" y="81"/>
                </a:lnTo>
                <a:lnTo>
                  <a:pt x="297" y="93"/>
                </a:lnTo>
                <a:lnTo>
                  <a:pt x="303" y="110"/>
                </a:lnTo>
                <a:lnTo>
                  <a:pt x="303" y="110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5" name="Freeform 5"/>
          <p:cNvSpPr>
            <a:spLocks/>
          </p:cNvSpPr>
          <p:nvPr/>
        </p:nvSpPr>
        <p:spPr bwMode="auto">
          <a:xfrm>
            <a:off x="2776708" y="2708920"/>
            <a:ext cx="772276" cy="1689645"/>
          </a:xfrm>
          <a:custGeom>
            <a:avLst/>
            <a:gdLst>
              <a:gd name="T0" fmla="*/ 68 w 660"/>
              <a:gd name="T1" fmla="*/ 264 h 1444"/>
              <a:gd name="T2" fmla="*/ 26 w 660"/>
              <a:gd name="T3" fmla="*/ 217 h 1444"/>
              <a:gd name="T4" fmla="*/ 3 w 660"/>
              <a:gd name="T5" fmla="*/ 220 h 1444"/>
              <a:gd name="T6" fmla="*/ 47 w 660"/>
              <a:gd name="T7" fmla="*/ 294 h 1444"/>
              <a:gd name="T8" fmla="*/ 58 w 660"/>
              <a:gd name="T9" fmla="*/ 327 h 1444"/>
              <a:gd name="T10" fmla="*/ 89 w 660"/>
              <a:gd name="T11" fmla="*/ 337 h 1444"/>
              <a:gd name="T12" fmla="*/ 125 w 660"/>
              <a:gd name="T13" fmla="*/ 398 h 1444"/>
              <a:gd name="T14" fmla="*/ 126 w 660"/>
              <a:gd name="T15" fmla="*/ 426 h 1444"/>
              <a:gd name="T16" fmla="*/ 152 w 660"/>
              <a:gd name="T17" fmla="*/ 447 h 1444"/>
              <a:gd name="T18" fmla="*/ 189 w 660"/>
              <a:gd name="T19" fmla="*/ 489 h 1444"/>
              <a:gd name="T20" fmla="*/ 231 w 660"/>
              <a:gd name="T21" fmla="*/ 714 h 1444"/>
              <a:gd name="T22" fmla="*/ 216 w 660"/>
              <a:gd name="T23" fmla="*/ 836 h 1444"/>
              <a:gd name="T24" fmla="*/ 157 w 660"/>
              <a:gd name="T25" fmla="*/ 987 h 1444"/>
              <a:gd name="T26" fmla="*/ 121 w 660"/>
              <a:gd name="T27" fmla="*/ 1039 h 1444"/>
              <a:gd name="T28" fmla="*/ 131 w 660"/>
              <a:gd name="T29" fmla="*/ 1055 h 1444"/>
              <a:gd name="T30" fmla="*/ 232 w 660"/>
              <a:gd name="T31" fmla="*/ 1170 h 1444"/>
              <a:gd name="T32" fmla="*/ 233 w 660"/>
              <a:gd name="T33" fmla="*/ 1301 h 1444"/>
              <a:gd name="T34" fmla="*/ 233 w 660"/>
              <a:gd name="T35" fmla="*/ 1327 h 1444"/>
              <a:gd name="T36" fmla="*/ 228 w 660"/>
              <a:gd name="T37" fmla="*/ 1343 h 1444"/>
              <a:gd name="T38" fmla="*/ 215 w 660"/>
              <a:gd name="T39" fmla="*/ 1369 h 1444"/>
              <a:gd name="T40" fmla="*/ 173 w 660"/>
              <a:gd name="T41" fmla="*/ 1400 h 1444"/>
              <a:gd name="T42" fmla="*/ 183 w 660"/>
              <a:gd name="T43" fmla="*/ 1442 h 1444"/>
              <a:gd name="T44" fmla="*/ 343 w 660"/>
              <a:gd name="T45" fmla="*/ 1345 h 1444"/>
              <a:gd name="T46" fmla="*/ 330 w 660"/>
              <a:gd name="T47" fmla="*/ 1323 h 1444"/>
              <a:gd name="T48" fmla="*/ 325 w 660"/>
              <a:gd name="T49" fmla="*/ 1306 h 1444"/>
              <a:gd name="T50" fmla="*/ 440 w 660"/>
              <a:gd name="T51" fmla="*/ 1217 h 1444"/>
              <a:gd name="T52" fmla="*/ 492 w 660"/>
              <a:gd name="T53" fmla="*/ 1280 h 1444"/>
              <a:gd name="T54" fmla="*/ 513 w 660"/>
              <a:gd name="T55" fmla="*/ 1391 h 1444"/>
              <a:gd name="T56" fmla="*/ 537 w 660"/>
              <a:gd name="T57" fmla="*/ 1415 h 1444"/>
              <a:gd name="T58" fmla="*/ 592 w 660"/>
              <a:gd name="T59" fmla="*/ 1387 h 1444"/>
              <a:gd name="T60" fmla="*/ 625 w 660"/>
              <a:gd name="T61" fmla="*/ 1328 h 1444"/>
              <a:gd name="T62" fmla="*/ 653 w 660"/>
              <a:gd name="T63" fmla="*/ 1314 h 1444"/>
              <a:gd name="T64" fmla="*/ 659 w 660"/>
              <a:gd name="T65" fmla="*/ 1294 h 1444"/>
              <a:gd name="T66" fmla="*/ 621 w 660"/>
              <a:gd name="T67" fmla="*/ 1254 h 1444"/>
              <a:gd name="T68" fmla="*/ 572 w 660"/>
              <a:gd name="T69" fmla="*/ 1234 h 1444"/>
              <a:gd name="T70" fmla="*/ 499 w 660"/>
              <a:gd name="T71" fmla="*/ 1162 h 1444"/>
              <a:gd name="T72" fmla="*/ 511 w 660"/>
              <a:gd name="T73" fmla="*/ 1047 h 1444"/>
              <a:gd name="T74" fmla="*/ 519 w 660"/>
              <a:gd name="T75" fmla="*/ 890 h 1444"/>
              <a:gd name="T76" fmla="*/ 466 w 660"/>
              <a:gd name="T77" fmla="*/ 552 h 1444"/>
              <a:gd name="T78" fmla="*/ 445 w 660"/>
              <a:gd name="T79" fmla="*/ 411 h 1444"/>
              <a:gd name="T80" fmla="*/ 396 w 660"/>
              <a:gd name="T81" fmla="*/ 234 h 1444"/>
              <a:gd name="T82" fmla="*/ 385 w 660"/>
              <a:gd name="T83" fmla="*/ 77 h 1444"/>
              <a:gd name="T84" fmla="*/ 352 w 660"/>
              <a:gd name="T85" fmla="*/ 22 h 1444"/>
              <a:gd name="T86" fmla="*/ 278 w 660"/>
              <a:gd name="T87" fmla="*/ 2 h 1444"/>
              <a:gd name="T88" fmla="*/ 223 w 660"/>
              <a:gd name="T89" fmla="*/ 34 h 1444"/>
              <a:gd name="T90" fmla="*/ 210 w 660"/>
              <a:gd name="T91" fmla="*/ 60 h 1444"/>
              <a:gd name="T92" fmla="*/ 216 w 660"/>
              <a:gd name="T93" fmla="*/ 115 h 1444"/>
              <a:gd name="T94" fmla="*/ 204 w 660"/>
              <a:gd name="T95" fmla="*/ 133 h 1444"/>
              <a:gd name="T96" fmla="*/ 220 w 660"/>
              <a:gd name="T97" fmla="*/ 165 h 1444"/>
              <a:gd name="T98" fmla="*/ 225 w 660"/>
              <a:gd name="T99" fmla="*/ 173 h 1444"/>
              <a:gd name="T100" fmla="*/ 236 w 660"/>
              <a:gd name="T101" fmla="*/ 201 h 1444"/>
              <a:gd name="T102" fmla="*/ 265 w 660"/>
              <a:gd name="T103" fmla="*/ 207 h 1444"/>
              <a:gd name="T104" fmla="*/ 272 w 660"/>
              <a:gd name="T105" fmla="*/ 225 h 1444"/>
              <a:gd name="T106" fmla="*/ 266 w 660"/>
              <a:gd name="T107" fmla="*/ 277 h 1444"/>
              <a:gd name="T108" fmla="*/ 174 w 660"/>
              <a:gd name="T109" fmla="*/ 374 h 1444"/>
              <a:gd name="T110" fmla="*/ 157 w 660"/>
              <a:gd name="T111" fmla="*/ 364 h 1444"/>
              <a:gd name="T112" fmla="*/ 115 w 660"/>
              <a:gd name="T113" fmla="*/ 306 h 1444"/>
              <a:gd name="T114" fmla="*/ 110 w 660"/>
              <a:gd name="T115" fmla="*/ 282 h 14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660" h="1444">
                <a:moveTo>
                  <a:pt x="94" y="264"/>
                </a:moveTo>
                <a:lnTo>
                  <a:pt x="94" y="264"/>
                </a:lnTo>
                <a:lnTo>
                  <a:pt x="83" y="264"/>
                </a:lnTo>
                <a:lnTo>
                  <a:pt x="73" y="264"/>
                </a:lnTo>
                <a:lnTo>
                  <a:pt x="68" y="264"/>
                </a:lnTo>
                <a:lnTo>
                  <a:pt x="68" y="264"/>
                </a:lnTo>
                <a:lnTo>
                  <a:pt x="62" y="264"/>
                </a:lnTo>
                <a:lnTo>
                  <a:pt x="58" y="264"/>
                </a:lnTo>
                <a:lnTo>
                  <a:pt x="58" y="264"/>
                </a:lnTo>
                <a:lnTo>
                  <a:pt x="43" y="242"/>
                </a:lnTo>
                <a:lnTo>
                  <a:pt x="26" y="217"/>
                </a:lnTo>
                <a:lnTo>
                  <a:pt x="26" y="217"/>
                </a:lnTo>
                <a:lnTo>
                  <a:pt x="22" y="216"/>
                </a:lnTo>
                <a:lnTo>
                  <a:pt x="16" y="216"/>
                </a:lnTo>
                <a:lnTo>
                  <a:pt x="9" y="216"/>
                </a:lnTo>
                <a:lnTo>
                  <a:pt x="5" y="217"/>
                </a:lnTo>
                <a:lnTo>
                  <a:pt x="5" y="217"/>
                </a:lnTo>
                <a:lnTo>
                  <a:pt x="3" y="220"/>
                </a:lnTo>
                <a:lnTo>
                  <a:pt x="1" y="224"/>
                </a:lnTo>
                <a:lnTo>
                  <a:pt x="0" y="227"/>
                </a:lnTo>
                <a:lnTo>
                  <a:pt x="42" y="280"/>
                </a:lnTo>
                <a:lnTo>
                  <a:pt x="42" y="280"/>
                </a:lnTo>
                <a:lnTo>
                  <a:pt x="45" y="288"/>
                </a:lnTo>
                <a:lnTo>
                  <a:pt x="47" y="294"/>
                </a:lnTo>
                <a:lnTo>
                  <a:pt x="47" y="301"/>
                </a:lnTo>
                <a:lnTo>
                  <a:pt x="47" y="301"/>
                </a:lnTo>
                <a:lnTo>
                  <a:pt x="49" y="309"/>
                </a:lnTo>
                <a:lnTo>
                  <a:pt x="51" y="317"/>
                </a:lnTo>
                <a:lnTo>
                  <a:pt x="55" y="324"/>
                </a:lnTo>
                <a:lnTo>
                  <a:pt x="58" y="327"/>
                </a:lnTo>
                <a:lnTo>
                  <a:pt x="58" y="327"/>
                </a:lnTo>
                <a:lnTo>
                  <a:pt x="62" y="327"/>
                </a:lnTo>
                <a:lnTo>
                  <a:pt x="71" y="327"/>
                </a:lnTo>
                <a:lnTo>
                  <a:pt x="80" y="331"/>
                </a:lnTo>
                <a:lnTo>
                  <a:pt x="85" y="334"/>
                </a:lnTo>
                <a:lnTo>
                  <a:pt x="89" y="337"/>
                </a:lnTo>
                <a:lnTo>
                  <a:pt x="89" y="337"/>
                </a:lnTo>
                <a:lnTo>
                  <a:pt x="100" y="352"/>
                </a:lnTo>
                <a:lnTo>
                  <a:pt x="111" y="370"/>
                </a:lnTo>
                <a:lnTo>
                  <a:pt x="126" y="395"/>
                </a:lnTo>
                <a:lnTo>
                  <a:pt x="126" y="395"/>
                </a:lnTo>
                <a:lnTo>
                  <a:pt x="125" y="398"/>
                </a:lnTo>
                <a:lnTo>
                  <a:pt x="122" y="406"/>
                </a:lnTo>
                <a:lnTo>
                  <a:pt x="121" y="411"/>
                </a:lnTo>
                <a:lnTo>
                  <a:pt x="122" y="416"/>
                </a:lnTo>
                <a:lnTo>
                  <a:pt x="123" y="421"/>
                </a:lnTo>
                <a:lnTo>
                  <a:pt x="126" y="426"/>
                </a:lnTo>
                <a:lnTo>
                  <a:pt x="126" y="426"/>
                </a:lnTo>
                <a:lnTo>
                  <a:pt x="130" y="432"/>
                </a:lnTo>
                <a:lnTo>
                  <a:pt x="134" y="436"/>
                </a:lnTo>
                <a:lnTo>
                  <a:pt x="143" y="441"/>
                </a:lnTo>
                <a:lnTo>
                  <a:pt x="149" y="445"/>
                </a:lnTo>
                <a:lnTo>
                  <a:pt x="152" y="447"/>
                </a:lnTo>
                <a:lnTo>
                  <a:pt x="152" y="447"/>
                </a:lnTo>
                <a:lnTo>
                  <a:pt x="157" y="455"/>
                </a:lnTo>
                <a:lnTo>
                  <a:pt x="166" y="470"/>
                </a:lnTo>
                <a:lnTo>
                  <a:pt x="179" y="483"/>
                </a:lnTo>
                <a:lnTo>
                  <a:pt x="185" y="487"/>
                </a:lnTo>
                <a:lnTo>
                  <a:pt x="189" y="489"/>
                </a:lnTo>
                <a:lnTo>
                  <a:pt x="189" y="489"/>
                </a:lnTo>
                <a:lnTo>
                  <a:pt x="197" y="489"/>
                </a:lnTo>
                <a:lnTo>
                  <a:pt x="206" y="487"/>
                </a:lnTo>
                <a:lnTo>
                  <a:pt x="215" y="484"/>
                </a:lnTo>
                <a:lnTo>
                  <a:pt x="215" y="484"/>
                </a:lnTo>
                <a:lnTo>
                  <a:pt x="231" y="714"/>
                </a:lnTo>
                <a:lnTo>
                  <a:pt x="231" y="714"/>
                </a:lnTo>
                <a:lnTo>
                  <a:pt x="231" y="729"/>
                </a:lnTo>
                <a:lnTo>
                  <a:pt x="231" y="751"/>
                </a:lnTo>
                <a:lnTo>
                  <a:pt x="229" y="775"/>
                </a:lnTo>
                <a:lnTo>
                  <a:pt x="225" y="798"/>
                </a:lnTo>
                <a:lnTo>
                  <a:pt x="225" y="798"/>
                </a:lnTo>
                <a:lnTo>
                  <a:pt x="216" y="836"/>
                </a:lnTo>
                <a:lnTo>
                  <a:pt x="198" y="894"/>
                </a:lnTo>
                <a:lnTo>
                  <a:pt x="187" y="924"/>
                </a:lnTo>
                <a:lnTo>
                  <a:pt x="177" y="951"/>
                </a:lnTo>
                <a:lnTo>
                  <a:pt x="166" y="974"/>
                </a:lnTo>
                <a:lnTo>
                  <a:pt x="162" y="982"/>
                </a:lnTo>
                <a:lnTo>
                  <a:pt x="157" y="987"/>
                </a:lnTo>
                <a:lnTo>
                  <a:pt x="157" y="987"/>
                </a:lnTo>
                <a:lnTo>
                  <a:pt x="142" y="1004"/>
                </a:lnTo>
                <a:lnTo>
                  <a:pt x="131" y="1018"/>
                </a:lnTo>
                <a:lnTo>
                  <a:pt x="123" y="1031"/>
                </a:lnTo>
                <a:lnTo>
                  <a:pt x="121" y="1039"/>
                </a:lnTo>
                <a:lnTo>
                  <a:pt x="121" y="1039"/>
                </a:lnTo>
                <a:lnTo>
                  <a:pt x="121" y="1046"/>
                </a:lnTo>
                <a:lnTo>
                  <a:pt x="122" y="1051"/>
                </a:lnTo>
                <a:lnTo>
                  <a:pt x="126" y="1055"/>
                </a:lnTo>
                <a:lnTo>
                  <a:pt x="128" y="1055"/>
                </a:lnTo>
                <a:lnTo>
                  <a:pt x="131" y="1055"/>
                </a:lnTo>
                <a:lnTo>
                  <a:pt x="131" y="1055"/>
                </a:lnTo>
                <a:lnTo>
                  <a:pt x="149" y="1054"/>
                </a:lnTo>
                <a:lnTo>
                  <a:pt x="182" y="1052"/>
                </a:lnTo>
                <a:lnTo>
                  <a:pt x="225" y="1050"/>
                </a:lnTo>
                <a:lnTo>
                  <a:pt x="225" y="1050"/>
                </a:lnTo>
                <a:lnTo>
                  <a:pt x="227" y="1088"/>
                </a:lnTo>
                <a:lnTo>
                  <a:pt x="232" y="1170"/>
                </a:lnTo>
                <a:lnTo>
                  <a:pt x="241" y="1296"/>
                </a:lnTo>
                <a:lnTo>
                  <a:pt x="241" y="1296"/>
                </a:lnTo>
                <a:lnTo>
                  <a:pt x="241" y="1297"/>
                </a:lnTo>
                <a:lnTo>
                  <a:pt x="240" y="1298"/>
                </a:lnTo>
                <a:lnTo>
                  <a:pt x="236" y="1300"/>
                </a:lnTo>
                <a:lnTo>
                  <a:pt x="233" y="1301"/>
                </a:lnTo>
                <a:lnTo>
                  <a:pt x="232" y="1304"/>
                </a:lnTo>
                <a:lnTo>
                  <a:pt x="231" y="1306"/>
                </a:lnTo>
                <a:lnTo>
                  <a:pt x="231" y="1311"/>
                </a:lnTo>
                <a:lnTo>
                  <a:pt x="231" y="1311"/>
                </a:lnTo>
                <a:lnTo>
                  <a:pt x="232" y="1321"/>
                </a:lnTo>
                <a:lnTo>
                  <a:pt x="233" y="1327"/>
                </a:lnTo>
                <a:lnTo>
                  <a:pt x="233" y="1332"/>
                </a:lnTo>
                <a:lnTo>
                  <a:pt x="233" y="1335"/>
                </a:lnTo>
                <a:lnTo>
                  <a:pt x="231" y="1338"/>
                </a:lnTo>
                <a:lnTo>
                  <a:pt x="231" y="1338"/>
                </a:lnTo>
                <a:lnTo>
                  <a:pt x="229" y="1340"/>
                </a:lnTo>
                <a:lnTo>
                  <a:pt x="228" y="1343"/>
                </a:lnTo>
                <a:lnTo>
                  <a:pt x="228" y="1349"/>
                </a:lnTo>
                <a:lnTo>
                  <a:pt x="227" y="1353"/>
                </a:lnTo>
                <a:lnTo>
                  <a:pt x="225" y="1357"/>
                </a:lnTo>
                <a:lnTo>
                  <a:pt x="221" y="1362"/>
                </a:lnTo>
                <a:lnTo>
                  <a:pt x="215" y="1369"/>
                </a:lnTo>
                <a:lnTo>
                  <a:pt x="215" y="1369"/>
                </a:lnTo>
                <a:lnTo>
                  <a:pt x="207" y="1376"/>
                </a:lnTo>
                <a:lnTo>
                  <a:pt x="199" y="1381"/>
                </a:lnTo>
                <a:lnTo>
                  <a:pt x="186" y="1389"/>
                </a:lnTo>
                <a:lnTo>
                  <a:pt x="176" y="1394"/>
                </a:lnTo>
                <a:lnTo>
                  <a:pt x="173" y="1398"/>
                </a:lnTo>
                <a:lnTo>
                  <a:pt x="173" y="1400"/>
                </a:lnTo>
                <a:lnTo>
                  <a:pt x="173" y="1400"/>
                </a:lnTo>
                <a:lnTo>
                  <a:pt x="176" y="1425"/>
                </a:lnTo>
                <a:lnTo>
                  <a:pt x="179" y="1437"/>
                </a:lnTo>
                <a:lnTo>
                  <a:pt x="181" y="1441"/>
                </a:lnTo>
                <a:lnTo>
                  <a:pt x="183" y="1442"/>
                </a:lnTo>
                <a:lnTo>
                  <a:pt x="183" y="1442"/>
                </a:lnTo>
                <a:lnTo>
                  <a:pt x="267" y="1442"/>
                </a:lnTo>
                <a:lnTo>
                  <a:pt x="321" y="1444"/>
                </a:lnTo>
                <a:lnTo>
                  <a:pt x="346" y="1442"/>
                </a:lnTo>
                <a:lnTo>
                  <a:pt x="346" y="1442"/>
                </a:lnTo>
                <a:lnTo>
                  <a:pt x="346" y="1385"/>
                </a:lnTo>
                <a:lnTo>
                  <a:pt x="343" y="1345"/>
                </a:lnTo>
                <a:lnTo>
                  <a:pt x="342" y="1332"/>
                </a:lnTo>
                <a:lnTo>
                  <a:pt x="342" y="1328"/>
                </a:lnTo>
                <a:lnTo>
                  <a:pt x="341" y="1327"/>
                </a:lnTo>
                <a:lnTo>
                  <a:pt x="341" y="1327"/>
                </a:lnTo>
                <a:lnTo>
                  <a:pt x="333" y="1326"/>
                </a:lnTo>
                <a:lnTo>
                  <a:pt x="330" y="1323"/>
                </a:lnTo>
                <a:lnTo>
                  <a:pt x="330" y="1322"/>
                </a:lnTo>
                <a:lnTo>
                  <a:pt x="330" y="1322"/>
                </a:lnTo>
                <a:lnTo>
                  <a:pt x="330" y="1318"/>
                </a:lnTo>
                <a:lnTo>
                  <a:pt x="327" y="1313"/>
                </a:lnTo>
                <a:lnTo>
                  <a:pt x="325" y="1306"/>
                </a:lnTo>
                <a:lnTo>
                  <a:pt x="325" y="1306"/>
                </a:lnTo>
                <a:lnTo>
                  <a:pt x="320" y="1296"/>
                </a:lnTo>
                <a:lnTo>
                  <a:pt x="320" y="1296"/>
                </a:lnTo>
                <a:lnTo>
                  <a:pt x="320" y="1262"/>
                </a:lnTo>
                <a:lnTo>
                  <a:pt x="320" y="1190"/>
                </a:lnTo>
                <a:lnTo>
                  <a:pt x="320" y="1086"/>
                </a:lnTo>
                <a:lnTo>
                  <a:pt x="440" y="1217"/>
                </a:lnTo>
                <a:lnTo>
                  <a:pt x="440" y="1217"/>
                </a:lnTo>
                <a:lnTo>
                  <a:pt x="460" y="1239"/>
                </a:lnTo>
                <a:lnTo>
                  <a:pt x="473" y="1255"/>
                </a:lnTo>
                <a:lnTo>
                  <a:pt x="482" y="1270"/>
                </a:lnTo>
                <a:lnTo>
                  <a:pt x="492" y="1280"/>
                </a:lnTo>
                <a:lnTo>
                  <a:pt x="492" y="1280"/>
                </a:lnTo>
                <a:lnTo>
                  <a:pt x="500" y="1319"/>
                </a:lnTo>
                <a:lnTo>
                  <a:pt x="508" y="1364"/>
                </a:lnTo>
                <a:lnTo>
                  <a:pt x="508" y="1364"/>
                </a:lnTo>
                <a:lnTo>
                  <a:pt x="509" y="1372"/>
                </a:lnTo>
                <a:lnTo>
                  <a:pt x="512" y="1385"/>
                </a:lnTo>
                <a:lnTo>
                  <a:pt x="513" y="1391"/>
                </a:lnTo>
                <a:lnTo>
                  <a:pt x="517" y="1399"/>
                </a:lnTo>
                <a:lnTo>
                  <a:pt x="523" y="1406"/>
                </a:lnTo>
                <a:lnTo>
                  <a:pt x="529" y="1411"/>
                </a:lnTo>
                <a:lnTo>
                  <a:pt x="529" y="1411"/>
                </a:lnTo>
                <a:lnTo>
                  <a:pt x="533" y="1414"/>
                </a:lnTo>
                <a:lnTo>
                  <a:pt x="537" y="1415"/>
                </a:lnTo>
                <a:lnTo>
                  <a:pt x="546" y="1415"/>
                </a:lnTo>
                <a:lnTo>
                  <a:pt x="557" y="1412"/>
                </a:lnTo>
                <a:lnTo>
                  <a:pt x="567" y="1408"/>
                </a:lnTo>
                <a:lnTo>
                  <a:pt x="576" y="1403"/>
                </a:lnTo>
                <a:lnTo>
                  <a:pt x="585" y="1395"/>
                </a:lnTo>
                <a:lnTo>
                  <a:pt x="592" y="1387"/>
                </a:lnTo>
                <a:lnTo>
                  <a:pt x="597" y="1380"/>
                </a:lnTo>
                <a:lnTo>
                  <a:pt x="597" y="1380"/>
                </a:lnTo>
                <a:lnTo>
                  <a:pt x="614" y="1344"/>
                </a:lnTo>
                <a:lnTo>
                  <a:pt x="623" y="1327"/>
                </a:lnTo>
                <a:lnTo>
                  <a:pt x="623" y="1327"/>
                </a:lnTo>
                <a:lnTo>
                  <a:pt x="625" y="1328"/>
                </a:lnTo>
                <a:lnTo>
                  <a:pt x="629" y="1328"/>
                </a:lnTo>
                <a:lnTo>
                  <a:pt x="634" y="1327"/>
                </a:lnTo>
                <a:lnTo>
                  <a:pt x="644" y="1322"/>
                </a:lnTo>
                <a:lnTo>
                  <a:pt x="644" y="1322"/>
                </a:lnTo>
                <a:lnTo>
                  <a:pt x="650" y="1318"/>
                </a:lnTo>
                <a:lnTo>
                  <a:pt x="653" y="1314"/>
                </a:lnTo>
                <a:lnTo>
                  <a:pt x="656" y="1309"/>
                </a:lnTo>
                <a:lnTo>
                  <a:pt x="659" y="1305"/>
                </a:lnTo>
                <a:lnTo>
                  <a:pt x="660" y="1298"/>
                </a:lnTo>
                <a:lnTo>
                  <a:pt x="660" y="1296"/>
                </a:lnTo>
                <a:lnTo>
                  <a:pt x="660" y="1296"/>
                </a:lnTo>
                <a:lnTo>
                  <a:pt x="659" y="1294"/>
                </a:lnTo>
                <a:lnTo>
                  <a:pt x="653" y="1290"/>
                </a:lnTo>
                <a:lnTo>
                  <a:pt x="644" y="1283"/>
                </a:lnTo>
                <a:lnTo>
                  <a:pt x="634" y="1270"/>
                </a:lnTo>
                <a:lnTo>
                  <a:pt x="634" y="1270"/>
                </a:lnTo>
                <a:lnTo>
                  <a:pt x="627" y="1262"/>
                </a:lnTo>
                <a:lnTo>
                  <a:pt x="621" y="1254"/>
                </a:lnTo>
                <a:lnTo>
                  <a:pt x="608" y="1243"/>
                </a:lnTo>
                <a:lnTo>
                  <a:pt x="596" y="1236"/>
                </a:lnTo>
                <a:lnTo>
                  <a:pt x="592" y="1233"/>
                </a:lnTo>
                <a:lnTo>
                  <a:pt x="592" y="1233"/>
                </a:lnTo>
                <a:lnTo>
                  <a:pt x="580" y="1234"/>
                </a:lnTo>
                <a:lnTo>
                  <a:pt x="572" y="1234"/>
                </a:lnTo>
                <a:lnTo>
                  <a:pt x="568" y="1234"/>
                </a:lnTo>
                <a:lnTo>
                  <a:pt x="566" y="1233"/>
                </a:lnTo>
                <a:lnTo>
                  <a:pt x="566" y="1233"/>
                </a:lnTo>
                <a:lnTo>
                  <a:pt x="519" y="1186"/>
                </a:lnTo>
                <a:lnTo>
                  <a:pt x="519" y="1186"/>
                </a:lnTo>
                <a:lnTo>
                  <a:pt x="499" y="1162"/>
                </a:lnTo>
                <a:lnTo>
                  <a:pt x="464" y="1118"/>
                </a:lnTo>
                <a:lnTo>
                  <a:pt x="414" y="1055"/>
                </a:lnTo>
                <a:lnTo>
                  <a:pt x="414" y="1055"/>
                </a:lnTo>
                <a:lnTo>
                  <a:pt x="461" y="1052"/>
                </a:lnTo>
                <a:lnTo>
                  <a:pt x="496" y="1048"/>
                </a:lnTo>
                <a:lnTo>
                  <a:pt x="511" y="1047"/>
                </a:lnTo>
                <a:lnTo>
                  <a:pt x="519" y="1044"/>
                </a:lnTo>
                <a:lnTo>
                  <a:pt x="519" y="1044"/>
                </a:lnTo>
                <a:lnTo>
                  <a:pt x="540" y="1034"/>
                </a:lnTo>
                <a:lnTo>
                  <a:pt x="540" y="1034"/>
                </a:lnTo>
                <a:lnTo>
                  <a:pt x="529" y="958"/>
                </a:lnTo>
                <a:lnTo>
                  <a:pt x="519" y="890"/>
                </a:lnTo>
                <a:lnTo>
                  <a:pt x="508" y="824"/>
                </a:lnTo>
                <a:lnTo>
                  <a:pt x="508" y="824"/>
                </a:lnTo>
                <a:lnTo>
                  <a:pt x="496" y="758"/>
                </a:lnTo>
                <a:lnTo>
                  <a:pt x="485" y="682"/>
                </a:lnTo>
                <a:lnTo>
                  <a:pt x="474" y="610"/>
                </a:lnTo>
                <a:lnTo>
                  <a:pt x="466" y="552"/>
                </a:lnTo>
                <a:lnTo>
                  <a:pt x="466" y="552"/>
                </a:lnTo>
                <a:lnTo>
                  <a:pt x="457" y="466"/>
                </a:lnTo>
                <a:lnTo>
                  <a:pt x="452" y="433"/>
                </a:lnTo>
                <a:lnTo>
                  <a:pt x="449" y="420"/>
                </a:lnTo>
                <a:lnTo>
                  <a:pt x="445" y="411"/>
                </a:lnTo>
                <a:lnTo>
                  <a:pt x="445" y="411"/>
                </a:lnTo>
                <a:lnTo>
                  <a:pt x="440" y="399"/>
                </a:lnTo>
                <a:lnTo>
                  <a:pt x="433" y="378"/>
                </a:lnTo>
                <a:lnTo>
                  <a:pt x="416" y="322"/>
                </a:lnTo>
                <a:lnTo>
                  <a:pt x="407" y="290"/>
                </a:lnTo>
                <a:lnTo>
                  <a:pt x="401" y="260"/>
                </a:lnTo>
                <a:lnTo>
                  <a:pt x="396" y="234"/>
                </a:lnTo>
                <a:lnTo>
                  <a:pt x="393" y="212"/>
                </a:lnTo>
                <a:lnTo>
                  <a:pt x="393" y="212"/>
                </a:lnTo>
                <a:lnTo>
                  <a:pt x="392" y="170"/>
                </a:lnTo>
                <a:lnTo>
                  <a:pt x="390" y="121"/>
                </a:lnTo>
                <a:lnTo>
                  <a:pt x="389" y="98"/>
                </a:lnTo>
                <a:lnTo>
                  <a:pt x="385" y="77"/>
                </a:lnTo>
                <a:lnTo>
                  <a:pt x="380" y="59"/>
                </a:lnTo>
                <a:lnTo>
                  <a:pt x="376" y="51"/>
                </a:lnTo>
                <a:lnTo>
                  <a:pt x="372" y="44"/>
                </a:lnTo>
                <a:lnTo>
                  <a:pt x="372" y="44"/>
                </a:lnTo>
                <a:lnTo>
                  <a:pt x="363" y="32"/>
                </a:lnTo>
                <a:lnTo>
                  <a:pt x="352" y="22"/>
                </a:lnTo>
                <a:lnTo>
                  <a:pt x="342" y="14"/>
                </a:lnTo>
                <a:lnTo>
                  <a:pt x="330" y="6"/>
                </a:lnTo>
                <a:lnTo>
                  <a:pt x="318" y="1"/>
                </a:lnTo>
                <a:lnTo>
                  <a:pt x="305" y="0"/>
                </a:lnTo>
                <a:lnTo>
                  <a:pt x="292" y="0"/>
                </a:lnTo>
                <a:lnTo>
                  <a:pt x="278" y="2"/>
                </a:lnTo>
                <a:lnTo>
                  <a:pt x="278" y="2"/>
                </a:lnTo>
                <a:lnTo>
                  <a:pt x="265" y="8"/>
                </a:lnTo>
                <a:lnTo>
                  <a:pt x="252" y="14"/>
                </a:lnTo>
                <a:lnTo>
                  <a:pt x="240" y="21"/>
                </a:lnTo>
                <a:lnTo>
                  <a:pt x="231" y="27"/>
                </a:lnTo>
                <a:lnTo>
                  <a:pt x="223" y="34"/>
                </a:lnTo>
                <a:lnTo>
                  <a:pt x="216" y="40"/>
                </a:lnTo>
                <a:lnTo>
                  <a:pt x="212" y="46"/>
                </a:lnTo>
                <a:lnTo>
                  <a:pt x="210" y="49"/>
                </a:lnTo>
                <a:lnTo>
                  <a:pt x="210" y="49"/>
                </a:lnTo>
                <a:lnTo>
                  <a:pt x="210" y="53"/>
                </a:lnTo>
                <a:lnTo>
                  <a:pt x="210" y="60"/>
                </a:lnTo>
                <a:lnTo>
                  <a:pt x="211" y="74"/>
                </a:lnTo>
                <a:lnTo>
                  <a:pt x="215" y="97"/>
                </a:lnTo>
                <a:lnTo>
                  <a:pt x="215" y="97"/>
                </a:lnTo>
                <a:lnTo>
                  <a:pt x="216" y="106"/>
                </a:lnTo>
                <a:lnTo>
                  <a:pt x="216" y="112"/>
                </a:lnTo>
                <a:lnTo>
                  <a:pt x="216" y="115"/>
                </a:lnTo>
                <a:lnTo>
                  <a:pt x="215" y="118"/>
                </a:lnTo>
                <a:lnTo>
                  <a:pt x="215" y="118"/>
                </a:lnTo>
                <a:lnTo>
                  <a:pt x="207" y="127"/>
                </a:lnTo>
                <a:lnTo>
                  <a:pt x="204" y="131"/>
                </a:lnTo>
                <a:lnTo>
                  <a:pt x="203" y="132"/>
                </a:lnTo>
                <a:lnTo>
                  <a:pt x="204" y="133"/>
                </a:lnTo>
                <a:lnTo>
                  <a:pt x="204" y="133"/>
                </a:lnTo>
                <a:lnTo>
                  <a:pt x="215" y="138"/>
                </a:lnTo>
                <a:lnTo>
                  <a:pt x="215" y="138"/>
                </a:lnTo>
                <a:lnTo>
                  <a:pt x="217" y="153"/>
                </a:lnTo>
                <a:lnTo>
                  <a:pt x="219" y="161"/>
                </a:lnTo>
                <a:lnTo>
                  <a:pt x="220" y="165"/>
                </a:lnTo>
                <a:lnTo>
                  <a:pt x="220" y="165"/>
                </a:lnTo>
                <a:lnTo>
                  <a:pt x="221" y="165"/>
                </a:lnTo>
                <a:lnTo>
                  <a:pt x="223" y="166"/>
                </a:lnTo>
                <a:lnTo>
                  <a:pt x="225" y="170"/>
                </a:lnTo>
                <a:lnTo>
                  <a:pt x="225" y="170"/>
                </a:lnTo>
                <a:lnTo>
                  <a:pt x="225" y="173"/>
                </a:lnTo>
                <a:lnTo>
                  <a:pt x="225" y="180"/>
                </a:lnTo>
                <a:lnTo>
                  <a:pt x="225" y="180"/>
                </a:lnTo>
                <a:lnTo>
                  <a:pt x="225" y="186"/>
                </a:lnTo>
                <a:lnTo>
                  <a:pt x="227" y="192"/>
                </a:lnTo>
                <a:lnTo>
                  <a:pt x="231" y="197"/>
                </a:lnTo>
                <a:lnTo>
                  <a:pt x="236" y="201"/>
                </a:lnTo>
                <a:lnTo>
                  <a:pt x="236" y="201"/>
                </a:lnTo>
                <a:lnTo>
                  <a:pt x="244" y="204"/>
                </a:lnTo>
                <a:lnTo>
                  <a:pt x="252" y="205"/>
                </a:lnTo>
                <a:lnTo>
                  <a:pt x="262" y="207"/>
                </a:lnTo>
                <a:lnTo>
                  <a:pt x="262" y="207"/>
                </a:lnTo>
                <a:lnTo>
                  <a:pt x="265" y="207"/>
                </a:lnTo>
                <a:lnTo>
                  <a:pt x="267" y="209"/>
                </a:lnTo>
                <a:lnTo>
                  <a:pt x="267" y="212"/>
                </a:lnTo>
                <a:lnTo>
                  <a:pt x="267" y="212"/>
                </a:lnTo>
                <a:lnTo>
                  <a:pt x="267" y="214"/>
                </a:lnTo>
                <a:lnTo>
                  <a:pt x="269" y="217"/>
                </a:lnTo>
                <a:lnTo>
                  <a:pt x="272" y="225"/>
                </a:lnTo>
                <a:lnTo>
                  <a:pt x="276" y="233"/>
                </a:lnTo>
                <a:lnTo>
                  <a:pt x="278" y="235"/>
                </a:lnTo>
                <a:lnTo>
                  <a:pt x="278" y="238"/>
                </a:lnTo>
                <a:lnTo>
                  <a:pt x="278" y="238"/>
                </a:lnTo>
                <a:lnTo>
                  <a:pt x="270" y="263"/>
                </a:lnTo>
                <a:lnTo>
                  <a:pt x="266" y="277"/>
                </a:lnTo>
                <a:lnTo>
                  <a:pt x="262" y="285"/>
                </a:lnTo>
                <a:lnTo>
                  <a:pt x="262" y="285"/>
                </a:lnTo>
                <a:lnTo>
                  <a:pt x="204" y="395"/>
                </a:lnTo>
                <a:lnTo>
                  <a:pt x="204" y="395"/>
                </a:lnTo>
                <a:lnTo>
                  <a:pt x="187" y="383"/>
                </a:lnTo>
                <a:lnTo>
                  <a:pt x="174" y="374"/>
                </a:lnTo>
                <a:lnTo>
                  <a:pt x="168" y="369"/>
                </a:lnTo>
                <a:lnTo>
                  <a:pt x="168" y="369"/>
                </a:lnTo>
                <a:lnTo>
                  <a:pt x="165" y="366"/>
                </a:lnTo>
                <a:lnTo>
                  <a:pt x="161" y="365"/>
                </a:lnTo>
                <a:lnTo>
                  <a:pt x="157" y="364"/>
                </a:lnTo>
                <a:lnTo>
                  <a:pt x="157" y="364"/>
                </a:lnTo>
                <a:lnTo>
                  <a:pt x="148" y="349"/>
                </a:lnTo>
                <a:lnTo>
                  <a:pt x="136" y="332"/>
                </a:lnTo>
                <a:lnTo>
                  <a:pt x="136" y="332"/>
                </a:lnTo>
                <a:lnTo>
                  <a:pt x="132" y="326"/>
                </a:lnTo>
                <a:lnTo>
                  <a:pt x="125" y="318"/>
                </a:lnTo>
                <a:lnTo>
                  <a:pt x="115" y="306"/>
                </a:lnTo>
                <a:lnTo>
                  <a:pt x="115" y="306"/>
                </a:lnTo>
                <a:lnTo>
                  <a:pt x="117" y="302"/>
                </a:lnTo>
                <a:lnTo>
                  <a:pt x="117" y="297"/>
                </a:lnTo>
                <a:lnTo>
                  <a:pt x="115" y="290"/>
                </a:lnTo>
                <a:lnTo>
                  <a:pt x="115" y="290"/>
                </a:lnTo>
                <a:lnTo>
                  <a:pt x="110" y="282"/>
                </a:lnTo>
                <a:lnTo>
                  <a:pt x="104" y="273"/>
                </a:lnTo>
                <a:lnTo>
                  <a:pt x="94" y="264"/>
                </a:lnTo>
                <a:lnTo>
                  <a:pt x="94" y="264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7" name="Freeform 7"/>
          <p:cNvSpPr>
            <a:spLocks noEditPoints="1"/>
          </p:cNvSpPr>
          <p:nvPr/>
        </p:nvSpPr>
        <p:spPr bwMode="auto">
          <a:xfrm>
            <a:off x="4507786" y="2708919"/>
            <a:ext cx="801816" cy="1675009"/>
          </a:xfrm>
          <a:custGeom>
            <a:avLst/>
            <a:gdLst>
              <a:gd name="T0" fmla="*/ 469 w 1011"/>
              <a:gd name="T1" fmla="*/ 68 h 2112"/>
              <a:gd name="T2" fmla="*/ 450 w 1011"/>
              <a:gd name="T3" fmla="*/ 138 h 2112"/>
              <a:gd name="T4" fmla="*/ 491 w 1011"/>
              <a:gd name="T5" fmla="*/ 275 h 2112"/>
              <a:gd name="T6" fmla="*/ 536 w 1011"/>
              <a:gd name="T7" fmla="*/ 347 h 2112"/>
              <a:gd name="T8" fmla="*/ 554 w 1011"/>
              <a:gd name="T9" fmla="*/ 391 h 2112"/>
              <a:gd name="T10" fmla="*/ 481 w 1011"/>
              <a:gd name="T11" fmla="*/ 502 h 2112"/>
              <a:gd name="T12" fmla="*/ 434 w 1011"/>
              <a:gd name="T13" fmla="*/ 613 h 2112"/>
              <a:gd name="T14" fmla="*/ 378 w 1011"/>
              <a:gd name="T15" fmla="*/ 606 h 2112"/>
              <a:gd name="T16" fmla="*/ 168 w 1011"/>
              <a:gd name="T17" fmla="*/ 527 h 2112"/>
              <a:gd name="T18" fmla="*/ 247 w 1011"/>
              <a:gd name="T19" fmla="*/ 608 h 2112"/>
              <a:gd name="T20" fmla="*/ 241 w 1011"/>
              <a:gd name="T21" fmla="*/ 629 h 2112"/>
              <a:gd name="T22" fmla="*/ 304 w 1011"/>
              <a:gd name="T23" fmla="*/ 717 h 2112"/>
              <a:gd name="T24" fmla="*/ 385 w 1011"/>
              <a:gd name="T25" fmla="*/ 795 h 2112"/>
              <a:gd name="T26" fmla="*/ 389 w 1011"/>
              <a:gd name="T27" fmla="*/ 890 h 2112"/>
              <a:gd name="T28" fmla="*/ 372 w 1011"/>
              <a:gd name="T29" fmla="*/ 938 h 2112"/>
              <a:gd name="T30" fmla="*/ 264 w 1011"/>
              <a:gd name="T31" fmla="*/ 1126 h 2112"/>
              <a:gd name="T32" fmla="*/ 204 w 1011"/>
              <a:gd name="T33" fmla="*/ 1225 h 2112"/>
              <a:gd name="T34" fmla="*/ 263 w 1011"/>
              <a:gd name="T35" fmla="*/ 1379 h 2112"/>
              <a:gd name="T36" fmla="*/ 263 w 1011"/>
              <a:gd name="T37" fmla="*/ 1705 h 2112"/>
              <a:gd name="T38" fmla="*/ 184 w 1011"/>
              <a:gd name="T39" fmla="*/ 1921 h 2112"/>
              <a:gd name="T40" fmla="*/ 168 w 1011"/>
              <a:gd name="T41" fmla="*/ 1941 h 2112"/>
              <a:gd name="T42" fmla="*/ 57 w 1011"/>
              <a:gd name="T43" fmla="*/ 1952 h 2112"/>
              <a:gd name="T44" fmla="*/ 8 w 1011"/>
              <a:gd name="T45" fmla="*/ 1956 h 2112"/>
              <a:gd name="T46" fmla="*/ 13 w 1011"/>
              <a:gd name="T47" fmla="*/ 2003 h 2112"/>
              <a:gd name="T48" fmla="*/ 189 w 1011"/>
              <a:gd name="T49" fmla="*/ 2085 h 2112"/>
              <a:gd name="T50" fmla="*/ 256 w 1011"/>
              <a:gd name="T51" fmla="*/ 2104 h 2112"/>
              <a:gd name="T52" fmla="*/ 300 w 1011"/>
              <a:gd name="T53" fmla="*/ 2048 h 2112"/>
              <a:gd name="T54" fmla="*/ 327 w 1011"/>
              <a:gd name="T55" fmla="*/ 1888 h 2112"/>
              <a:gd name="T56" fmla="*/ 424 w 1011"/>
              <a:gd name="T57" fmla="*/ 1705 h 2112"/>
              <a:gd name="T58" fmla="*/ 453 w 1011"/>
              <a:gd name="T59" fmla="*/ 1582 h 2112"/>
              <a:gd name="T60" fmla="*/ 510 w 1011"/>
              <a:gd name="T61" fmla="*/ 1470 h 2112"/>
              <a:gd name="T62" fmla="*/ 632 w 1011"/>
              <a:gd name="T63" fmla="*/ 1349 h 2112"/>
              <a:gd name="T64" fmla="*/ 805 w 1011"/>
              <a:gd name="T65" fmla="*/ 1807 h 2112"/>
              <a:gd name="T66" fmla="*/ 806 w 1011"/>
              <a:gd name="T67" fmla="*/ 1936 h 2112"/>
              <a:gd name="T68" fmla="*/ 756 w 1011"/>
              <a:gd name="T69" fmla="*/ 2035 h 2112"/>
              <a:gd name="T70" fmla="*/ 671 w 1011"/>
              <a:gd name="T71" fmla="*/ 2064 h 2112"/>
              <a:gd name="T72" fmla="*/ 666 w 1011"/>
              <a:gd name="T73" fmla="*/ 2093 h 2112"/>
              <a:gd name="T74" fmla="*/ 857 w 1011"/>
              <a:gd name="T75" fmla="*/ 2106 h 2112"/>
              <a:gd name="T76" fmla="*/ 973 w 1011"/>
              <a:gd name="T77" fmla="*/ 2106 h 2112"/>
              <a:gd name="T78" fmla="*/ 981 w 1011"/>
              <a:gd name="T79" fmla="*/ 2050 h 2112"/>
              <a:gd name="T80" fmla="*/ 935 w 1011"/>
              <a:gd name="T81" fmla="*/ 1963 h 2112"/>
              <a:gd name="T82" fmla="*/ 930 w 1011"/>
              <a:gd name="T83" fmla="*/ 1735 h 2112"/>
              <a:gd name="T84" fmla="*/ 885 w 1011"/>
              <a:gd name="T85" fmla="*/ 1560 h 2112"/>
              <a:gd name="T86" fmla="*/ 855 w 1011"/>
              <a:gd name="T87" fmla="*/ 1372 h 2112"/>
              <a:gd name="T88" fmla="*/ 973 w 1011"/>
              <a:gd name="T89" fmla="*/ 1264 h 2112"/>
              <a:gd name="T90" fmla="*/ 937 w 1011"/>
              <a:gd name="T91" fmla="*/ 1177 h 2112"/>
              <a:gd name="T92" fmla="*/ 969 w 1011"/>
              <a:gd name="T93" fmla="*/ 1132 h 2112"/>
              <a:gd name="T94" fmla="*/ 1011 w 1011"/>
              <a:gd name="T95" fmla="*/ 1053 h 2112"/>
              <a:gd name="T96" fmla="*/ 991 w 1011"/>
              <a:gd name="T97" fmla="*/ 1017 h 2112"/>
              <a:gd name="T98" fmla="*/ 917 w 1011"/>
              <a:gd name="T99" fmla="*/ 654 h 2112"/>
              <a:gd name="T100" fmla="*/ 929 w 1011"/>
              <a:gd name="T101" fmla="*/ 606 h 2112"/>
              <a:gd name="T102" fmla="*/ 956 w 1011"/>
              <a:gd name="T103" fmla="*/ 523 h 2112"/>
              <a:gd name="T104" fmla="*/ 884 w 1011"/>
              <a:gd name="T105" fmla="*/ 412 h 2112"/>
              <a:gd name="T106" fmla="*/ 850 w 1011"/>
              <a:gd name="T107" fmla="*/ 365 h 2112"/>
              <a:gd name="T108" fmla="*/ 842 w 1011"/>
              <a:gd name="T109" fmla="*/ 347 h 2112"/>
              <a:gd name="T110" fmla="*/ 846 w 1011"/>
              <a:gd name="T111" fmla="*/ 328 h 2112"/>
              <a:gd name="T112" fmla="*/ 801 w 1011"/>
              <a:gd name="T113" fmla="*/ 154 h 2112"/>
              <a:gd name="T114" fmla="*/ 697 w 1011"/>
              <a:gd name="T115" fmla="*/ 29 h 2112"/>
              <a:gd name="T116" fmla="*/ 602 w 1011"/>
              <a:gd name="T117" fmla="*/ 2 h 2112"/>
              <a:gd name="T118" fmla="*/ 521 w 1011"/>
              <a:gd name="T119" fmla="*/ 34 h 2112"/>
              <a:gd name="T120" fmla="*/ 390 w 1011"/>
              <a:gd name="T121" fmla="*/ 661 h 2112"/>
              <a:gd name="T122" fmla="*/ 424 w 1011"/>
              <a:gd name="T123" fmla="*/ 666 h 2112"/>
              <a:gd name="T124" fmla="*/ 398 w 1011"/>
              <a:gd name="T125" fmla="*/ 685 h 2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011" h="2112">
                <a:moveTo>
                  <a:pt x="521" y="34"/>
                </a:moveTo>
                <a:lnTo>
                  <a:pt x="521" y="34"/>
                </a:lnTo>
                <a:lnTo>
                  <a:pt x="505" y="41"/>
                </a:lnTo>
                <a:lnTo>
                  <a:pt x="491" y="48"/>
                </a:lnTo>
                <a:lnTo>
                  <a:pt x="486" y="52"/>
                </a:lnTo>
                <a:lnTo>
                  <a:pt x="481" y="55"/>
                </a:lnTo>
                <a:lnTo>
                  <a:pt x="481" y="55"/>
                </a:lnTo>
                <a:lnTo>
                  <a:pt x="469" y="68"/>
                </a:lnTo>
                <a:lnTo>
                  <a:pt x="462" y="78"/>
                </a:lnTo>
                <a:lnTo>
                  <a:pt x="460" y="85"/>
                </a:lnTo>
                <a:lnTo>
                  <a:pt x="457" y="92"/>
                </a:lnTo>
                <a:lnTo>
                  <a:pt x="457" y="92"/>
                </a:lnTo>
                <a:lnTo>
                  <a:pt x="454" y="107"/>
                </a:lnTo>
                <a:lnTo>
                  <a:pt x="450" y="120"/>
                </a:lnTo>
                <a:lnTo>
                  <a:pt x="450" y="134"/>
                </a:lnTo>
                <a:lnTo>
                  <a:pt x="450" y="138"/>
                </a:lnTo>
                <a:lnTo>
                  <a:pt x="451" y="143"/>
                </a:lnTo>
                <a:lnTo>
                  <a:pt x="451" y="143"/>
                </a:lnTo>
                <a:lnTo>
                  <a:pt x="465" y="171"/>
                </a:lnTo>
                <a:lnTo>
                  <a:pt x="476" y="189"/>
                </a:lnTo>
                <a:lnTo>
                  <a:pt x="476" y="189"/>
                </a:lnTo>
                <a:lnTo>
                  <a:pt x="481" y="221"/>
                </a:lnTo>
                <a:lnTo>
                  <a:pt x="491" y="275"/>
                </a:lnTo>
                <a:lnTo>
                  <a:pt x="491" y="275"/>
                </a:lnTo>
                <a:lnTo>
                  <a:pt x="494" y="284"/>
                </a:lnTo>
                <a:lnTo>
                  <a:pt x="498" y="296"/>
                </a:lnTo>
                <a:lnTo>
                  <a:pt x="503" y="307"/>
                </a:lnTo>
                <a:lnTo>
                  <a:pt x="510" y="318"/>
                </a:lnTo>
                <a:lnTo>
                  <a:pt x="516" y="328"/>
                </a:lnTo>
                <a:lnTo>
                  <a:pt x="522" y="337"/>
                </a:lnTo>
                <a:lnTo>
                  <a:pt x="531" y="343"/>
                </a:lnTo>
                <a:lnTo>
                  <a:pt x="536" y="347"/>
                </a:lnTo>
                <a:lnTo>
                  <a:pt x="536" y="347"/>
                </a:lnTo>
                <a:lnTo>
                  <a:pt x="550" y="351"/>
                </a:lnTo>
                <a:lnTo>
                  <a:pt x="562" y="352"/>
                </a:lnTo>
                <a:lnTo>
                  <a:pt x="573" y="354"/>
                </a:lnTo>
                <a:lnTo>
                  <a:pt x="600" y="356"/>
                </a:lnTo>
                <a:lnTo>
                  <a:pt x="600" y="356"/>
                </a:lnTo>
                <a:lnTo>
                  <a:pt x="574" y="374"/>
                </a:lnTo>
                <a:lnTo>
                  <a:pt x="554" y="391"/>
                </a:lnTo>
                <a:lnTo>
                  <a:pt x="546" y="397"/>
                </a:lnTo>
                <a:lnTo>
                  <a:pt x="540" y="406"/>
                </a:lnTo>
                <a:lnTo>
                  <a:pt x="540" y="406"/>
                </a:lnTo>
                <a:lnTo>
                  <a:pt x="518" y="438"/>
                </a:lnTo>
                <a:lnTo>
                  <a:pt x="494" y="475"/>
                </a:lnTo>
                <a:lnTo>
                  <a:pt x="494" y="475"/>
                </a:lnTo>
                <a:lnTo>
                  <a:pt x="488" y="486"/>
                </a:lnTo>
                <a:lnTo>
                  <a:pt x="481" y="502"/>
                </a:lnTo>
                <a:lnTo>
                  <a:pt x="466" y="542"/>
                </a:lnTo>
                <a:lnTo>
                  <a:pt x="451" y="594"/>
                </a:lnTo>
                <a:lnTo>
                  <a:pt x="451" y="594"/>
                </a:lnTo>
                <a:lnTo>
                  <a:pt x="445" y="603"/>
                </a:lnTo>
                <a:lnTo>
                  <a:pt x="439" y="610"/>
                </a:lnTo>
                <a:lnTo>
                  <a:pt x="436" y="612"/>
                </a:lnTo>
                <a:lnTo>
                  <a:pt x="436" y="612"/>
                </a:lnTo>
                <a:lnTo>
                  <a:pt x="434" y="613"/>
                </a:lnTo>
                <a:lnTo>
                  <a:pt x="427" y="616"/>
                </a:lnTo>
                <a:lnTo>
                  <a:pt x="420" y="620"/>
                </a:lnTo>
                <a:lnTo>
                  <a:pt x="416" y="621"/>
                </a:lnTo>
                <a:lnTo>
                  <a:pt x="412" y="621"/>
                </a:lnTo>
                <a:lnTo>
                  <a:pt x="412" y="621"/>
                </a:lnTo>
                <a:lnTo>
                  <a:pt x="400" y="620"/>
                </a:lnTo>
                <a:lnTo>
                  <a:pt x="394" y="621"/>
                </a:lnTo>
                <a:lnTo>
                  <a:pt x="378" y="606"/>
                </a:lnTo>
                <a:lnTo>
                  <a:pt x="345" y="584"/>
                </a:lnTo>
                <a:lnTo>
                  <a:pt x="311" y="567"/>
                </a:lnTo>
                <a:lnTo>
                  <a:pt x="223" y="518"/>
                </a:lnTo>
                <a:lnTo>
                  <a:pt x="223" y="518"/>
                </a:lnTo>
                <a:lnTo>
                  <a:pt x="196" y="522"/>
                </a:lnTo>
                <a:lnTo>
                  <a:pt x="178" y="524"/>
                </a:lnTo>
                <a:lnTo>
                  <a:pt x="168" y="527"/>
                </a:lnTo>
                <a:lnTo>
                  <a:pt x="168" y="527"/>
                </a:lnTo>
                <a:lnTo>
                  <a:pt x="163" y="533"/>
                </a:lnTo>
                <a:lnTo>
                  <a:pt x="162" y="535"/>
                </a:lnTo>
                <a:lnTo>
                  <a:pt x="172" y="548"/>
                </a:lnTo>
                <a:lnTo>
                  <a:pt x="238" y="587"/>
                </a:lnTo>
                <a:lnTo>
                  <a:pt x="238" y="587"/>
                </a:lnTo>
                <a:lnTo>
                  <a:pt x="244" y="602"/>
                </a:lnTo>
                <a:lnTo>
                  <a:pt x="244" y="602"/>
                </a:lnTo>
                <a:lnTo>
                  <a:pt x="247" y="608"/>
                </a:lnTo>
                <a:lnTo>
                  <a:pt x="248" y="612"/>
                </a:lnTo>
                <a:lnTo>
                  <a:pt x="247" y="619"/>
                </a:lnTo>
                <a:lnTo>
                  <a:pt x="247" y="619"/>
                </a:lnTo>
                <a:lnTo>
                  <a:pt x="247" y="621"/>
                </a:lnTo>
                <a:lnTo>
                  <a:pt x="244" y="624"/>
                </a:lnTo>
                <a:lnTo>
                  <a:pt x="241" y="627"/>
                </a:lnTo>
                <a:lnTo>
                  <a:pt x="241" y="628"/>
                </a:lnTo>
                <a:lnTo>
                  <a:pt x="241" y="629"/>
                </a:lnTo>
                <a:lnTo>
                  <a:pt x="247" y="634"/>
                </a:lnTo>
                <a:lnTo>
                  <a:pt x="247" y="634"/>
                </a:lnTo>
                <a:lnTo>
                  <a:pt x="253" y="639"/>
                </a:lnTo>
                <a:lnTo>
                  <a:pt x="260" y="647"/>
                </a:lnTo>
                <a:lnTo>
                  <a:pt x="278" y="673"/>
                </a:lnTo>
                <a:lnTo>
                  <a:pt x="303" y="713"/>
                </a:lnTo>
                <a:lnTo>
                  <a:pt x="303" y="713"/>
                </a:lnTo>
                <a:lnTo>
                  <a:pt x="304" y="717"/>
                </a:lnTo>
                <a:lnTo>
                  <a:pt x="304" y="722"/>
                </a:lnTo>
                <a:lnTo>
                  <a:pt x="307" y="737"/>
                </a:lnTo>
                <a:lnTo>
                  <a:pt x="308" y="745"/>
                </a:lnTo>
                <a:lnTo>
                  <a:pt x="311" y="754"/>
                </a:lnTo>
                <a:lnTo>
                  <a:pt x="315" y="759"/>
                </a:lnTo>
                <a:lnTo>
                  <a:pt x="320" y="765"/>
                </a:lnTo>
                <a:lnTo>
                  <a:pt x="320" y="765"/>
                </a:lnTo>
                <a:lnTo>
                  <a:pt x="385" y="795"/>
                </a:lnTo>
                <a:lnTo>
                  <a:pt x="385" y="795"/>
                </a:lnTo>
                <a:lnTo>
                  <a:pt x="430" y="822"/>
                </a:lnTo>
                <a:lnTo>
                  <a:pt x="427" y="864"/>
                </a:lnTo>
                <a:lnTo>
                  <a:pt x="427" y="864"/>
                </a:lnTo>
                <a:lnTo>
                  <a:pt x="420" y="868"/>
                </a:lnTo>
                <a:lnTo>
                  <a:pt x="405" y="877"/>
                </a:lnTo>
                <a:lnTo>
                  <a:pt x="397" y="883"/>
                </a:lnTo>
                <a:lnTo>
                  <a:pt x="389" y="890"/>
                </a:lnTo>
                <a:lnTo>
                  <a:pt x="382" y="897"/>
                </a:lnTo>
                <a:lnTo>
                  <a:pt x="378" y="904"/>
                </a:lnTo>
                <a:lnTo>
                  <a:pt x="378" y="904"/>
                </a:lnTo>
                <a:lnTo>
                  <a:pt x="375" y="917"/>
                </a:lnTo>
                <a:lnTo>
                  <a:pt x="374" y="927"/>
                </a:lnTo>
                <a:lnTo>
                  <a:pt x="374" y="934"/>
                </a:lnTo>
                <a:lnTo>
                  <a:pt x="372" y="938"/>
                </a:lnTo>
                <a:lnTo>
                  <a:pt x="372" y="938"/>
                </a:lnTo>
                <a:lnTo>
                  <a:pt x="335" y="998"/>
                </a:lnTo>
                <a:lnTo>
                  <a:pt x="311" y="1042"/>
                </a:lnTo>
                <a:lnTo>
                  <a:pt x="303" y="1057"/>
                </a:lnTo>
                <a:lnTo>
                  <a:pt x="299" y="1065"/>
                </a:lnTo>
                <a:lnTo>
                  <a:pt x="299" y="1065"/>
                </a:lnTo>
                <a:lnTo>
                  <a:pt x="296" y="1073"/>
                </a:lnTo>
                <a:lnTo>
                  <a:pt x="288" y="1087"/>
                </a:lnTo>
                <a:lnTo>
                  <a:pt x="264" y="1126"/>
                </a:lnTo>
                <a:lnTo>
                  <a:pt x="238" y="1165"/>
                </a:lnTo>
                <a:lnTo>
                  <a:pt x="223" y="1188"/>
                </a:lnTo>
                <a:lnTo>
                  <a:pt x="223" y="1188"/>
                </a:lnTo>
                <a:lnTo>
                  <a:pt x="215" y="1197"/>
                </a:lnTo>
                <a:lnTo>
                  <a:pt x="208" y="1208"/>
                </a:lnTo>
                <a:lnTo>
                  <a:pt x="206" y="1214"/>
                </a:lnTo>
                <a:lnTo>
                  <a:pt x="204" y="1219"/>
                </a:lnTo>
                <a:lnTo>
                  <a:pt x="204" y="1225"/>
                </a:lnTo>
                <a:lnTo>
                  <a:pt x="204" y="1230"/>
                </a:lnTo>
                <a:lnTo>
                  <a:pt x="204" y="1230"/>
                </a:lnTo>
                <a:lnTo>
                  <a:pt x="214" y="1259"/>
                </a:lnTo>
                <a:lnTo>
                  <a:pt x="230" y="1308"/>
                </a:lnTo>
                <a:lnTo>
                  <a:pt x="249" y="1356"/>
                </a:lnTo>
                <a:lnTo>
                  <a:pt x="258" y="1372"/>
                </a:lnTo>
                <a:lnTo>
                  <a:pt x="260" y="1376"/>
                </a:lnTo>
                <a:lnTo>
                  <a:pt x="263" y="1379"/>
                </a:lnTo>
                <a:lnTo>
                  <a:pt x="263" y="1379"/>
                </a:lnTo>
                <a:lnTo>
                  <a:pt x="277" y="1387"/>
                </a:lnTo>
                <a:lnTo>
                  <a:pt x="299" y="1399"/>
                </a:lnTo>
                <a:lnTo>
                  <a:pt x="326" y="1416"/>
                </a:lnTo>
                <a:lnTo>
                  <a:pt x="326" y="1416"/>
                </a:lnTo>
                <a:lnTo>
                  <a:pt x="274" y="1656"/>
                </a:lnTo>
                <a:lnTo>
                  <a:pt x="274" y="1656"/>
                </a:lnTo>
                <a:lnTo>
                  <a:pt x="263" y="1705"/>
                </a:lnTo>
                <a:lnTo>
                  <a:pt x="243" y="1783"/>
                </a:lnTo>
                <a:lnTo>
                  <a:pt x="221" y="1858"/>
                </a:lnTo>
                <a:lnTo>
                  <a:pt x="211" y="1884"/>
                </a:lnTo>
                <a:lnTo>
                  <a:pt x="207" y="1893"/>
                </a:lnTo>
                <a:lnTo>
                  <a:pt x="204" y="1899"/>
                </a:lnTo>
                <a:lnTo>
                  <a:pt x="204" y="1899"/>
                </a:lnTo>
                <a:lnTo>
                  <a:pt x="193" y="1913"/>
                </a:lnTo>
                <a:lnTo>
                  <a:pt x="184" y="1921"/>
                </a:lnTo>
                <a:lnTo>
                  <a:pt x="177" y="1928"/>
                </a:lnTo>
                <a:lnTo>
                  <a:pt x="176" y="1930"/>
                </a:lnTo>
                <a:lnTo>
                  <a:pt x="174" y="1933"/>
                </a:lnTo>
                <a:lnTo>
                  <a:pt x="174" y="1933"/>
                </a:lnTo>
                <a:lnTo>
                  <a:pt x="173" y="1937"/>
                </a:lnTo>
                <a:lnTo>
                  <a:pt x="170" y="1940"/>
                </a:lnTo>
                <a:lnTo>
                  <a:pt x="168" y="1941"/>
                </a:lnTo>
                <a:lnTo>
                  <a:pt x="168" y="1941"/>
                </a:lnTo>
                <a:lnTo>
                  <a:pt x="135" y="1952"/>
                </a:lnTo>
                <a:lnTo>
                  <a:pt x="109" y="1959"/>
                </a:lnTo>
                <a:lnTo>
                  <a:pt x="98" y="1962"/>
                </a:lnTo>
                <a:lnTo>
                  <a:pt x="88" y="1963"/>
                </a:lnTo>
                <a:lnTo>
                  <a:pt x="88" y="1963"/>
                </a:lnTo>
                <a:lnTo>
                  <a:pt x="82" y="1962"/>
                </a:lnTo>
                <a:lnTo>
                  <a:pt x="73" y="1960"/>
                </a:lnTo>
                <a:lnTo>
                  <a:pt x="57" y="1952"/>
                </a:lnTo>
                <a:lnTo>
                  <a:pt x="47" y="1948"/>
                </a:lnTo>
                <a:lnTo>
                  <a:pt x="39" y="1945"/>
                </a:lnTo>
                <a:lnTo>
                  <a:pt x="32" y="1944"/>
                </a:lnTo>
                <a:lnTo>
                  <a:pt x="26" y="1945"/>
                </a:lnTo>
                <a:lnTo>
                  <a:pt x="26" y="1945"/>
                </a:lnTo>
                <a:lnTo>
                  <a:pt x="19" y="1948"/>
                </a:lnTo>
                <a:lnTo>
                  <a:pt x="13" y="1952"/>
                </a:lnTo>
                <a:lnTo>
                  <a:pt x="8" y="1956"/>
                </a:lnTo>
                <a:lnTo>
                  <a:pt x="4" y="1963"/>
                </a:lnTo>
                <a:lnTo>
                  <a:pt x="0" y="1970"/>
                </a:lnTo>
                <a:lnTo>
                  <a:pt x="0" y="1977"/>
                </a:lnTo>
                <a:lnTo>
                  <a:pt x="0" y="1985"/>
                </a:lnTo>
                <a:lnTo>
                  <a:pt x="4" y="1993"/>
                </a:lnTo>
                <a:lnTo>
                  <a:pt x="4" y="1993"/>
                </a:lnTo>
                <a:lnTo>
                  <a:pt x="8" y="1999"/>
                </a:lnTo>
                <a:lnTo>
                  <a:pt x="13" y="2003"/>
                </a:lnTo>
                <a:lnTo>
                  <a:pt x="30" y="2015"/>
                </a:lnTo>
                <a:lnTo>
                  <a:pt x="53" y="2027"/>
                </a:lnTo>
                <a:lnTo>
                  <a:pt x="77" y="2039"/>
                </a:lnTo>
                <a:lnTo>
                  <a:pt x="122" y="2060"/>
                </a:lnTo>
                <a:lnTo>
                  <a:pt x="147" y="2070"/>
                </a:lnTo>
                <a:lnTo>
                  <a:pt x="147" y="2070"/>
                </a:lnTo>
                <a:lnTo>
                  <a:pt x="168" y="2076"/>
                </a:lnTo>
                <a:lnTo>
                  <a:pt x="189" y="2085"/>
                </a:lnTo>
                <a:lnTo>
                  <a:pt x="189" y="2085"/>
                </a:lnTo>
                <a:lnTo>
                  <a:pt x="192" y="2087"/>
                </a:lnTo>
                <a:lnTo>
                  <a:pt x="193" y="2087"/>
                </a:lnTo>
                <a:lnTo>
                  <a:pt x="207" y="2094"/>
                </a:lnTo>
                <a:lnTo>
                  <a:pt x="207" y="2094"/>
                </a:lnTo>
                <a:lnTo>
                  <a:pt x="218" y="2097"/>
                </a:lnTo>
                <a:lnTo>
                  <a:pt x="229" y="2100"/>
                </a:lnTo>
                <a:lnTo>
                  <a:pt x="256" y="2104"/>
                </a:lnTo>
                <a:lnTo>
                  <a:pt x="281" y="2106"/>
                </a:lnTo>
                <a:lnTo>
                  <a:pt x="296" y="2106"/>
                </a:lnTo>
                <a:lnTo>
                  <a:pt x="296" y="2106"/>
                </a:lnTo>
                <a:lnTo>
                  <a:pt x="299" y="2105"/>
                </a:lnTo>
                <a:lnTo>
                  <a:pt x="300" y="2101"/>
                </a:lnTo>
                <a:lnTo>
                  <a:pt x="301" y="2087"/>
                </a:lnTo>
                <a:lnTo>
                  <a:pt x="301" y="2070"/>
                </a:lnTo>
                <a:lnTo>
                  <a:pt x="300" y="2048"/>
                </a:lnTo>
                <a:lnTo>
                  <a:pt x="297" y="2005"/>
                </a:lnTo>
                <a:lnTo>
                  <a:pt x="296" y="1990"/>
                </a:lnTo>
                <a:lnTo>
                  <a:pt x="296" y="1981"/>
                </a:lnTo>
                <a:lnTo>
                  <a:pt x="296" y="1981"/>
                </a:lnTo>
                <a:lnTo>
                  <a:pt x="300" y="1963"/>
                </a:lnTo>
                <a:lnTo>
                  <a:pt x="311" y="1929"/>
                </a:lnTo>
                <a:lnTo>
                  <a:pt x="318" y="1908"/>
                </a:lnTo>
                <a:lnTo>
                  <a:pt x="327" y="1888"/>
                </a:lnTo>
                <a:lnTo>
                  <a:pt x="338" y="1868"/>
                </a:lnTo>
                <a:lnTo>
                  <a:pt x="350" y="1847"/>
                </a:lnTo>
                <a:lnTo>
                  <a:pt x="350" y="1847"/>
                </a:lnTo>
                <a:lnTo>
                  <a:pt x="365" y="1825"/>
                </a:lnTo>
                <a:lnTo>
                  <a:pt x="380" y="1798"/>
                </a:lnTo>
                <a:lnTo>
                  <a:pt x="397" y="1766"/>
                </a:lnTo>
                <a:lnTo>
                  <a:pt x="410" y="1735"/>
                </a:lnTo>
                <a:lnTo>
                  <a:pt x="424" y="1705"/>
                </a:lnTo>
                <a:lnTo>
                  <a:pt x="434" y="1680"/>
                </a:lnTo>
                <a:lnTo>
                  <a:pt x="440" y="1661"/>
                </a:lnTo>
                <a:lnTo>
                  <a:pt x="442" y="1653"/>
                </a:lnTo>
                <a:lnTo>
                  <a:pt x="442" y="1653"/>
                </a:lnTo>
                <a:lnTo>
                  <a:pt x="442" y="1637"/>
                </a:lnTo>
                <a:lnTo>
                  <a:pt x="446" y="1611"/>
                </a:lnTo>
                <a:lnTo>
                  <a:pt x="449" y="1596"/>
                </a:lnTo>
                <a:lnTo>
                  <a:pt x="453" y="1582"/>
                </a:lnTo>
                <a:lnTo>
                  <a:pt x="458" y="1569"/>
                </a:lnTo>
                <a:lnTo>
                  <a:pt x="464" y="1559"/>
                </a:lnTo>
                <a:lnTo>
                  <a:pt x="464" y="1559"/>
                </a:lnTo>
                <a:lnTo>
                  <a:pt x="471" y="1548"/>
                </a:lnTo>
                <a:lnTo>
                  <a:pt x="476" y="1536"/>
                </a:lnTo>
                <a:lnTo>
                  <a:pt x="490" y="1509"/>
                </a:lnTo>
                <a:lnTo>
                  <a:pt x="503" y="1481"/>
                </a:lnTo>
                <a:lnTo>
                  <a:pt x="510" y="1470"/>
                </a:lnTo>
                <a:lnTo>
                  <a:pt x="516" y="1461"/>
                </a:lnTo>
                <a:lnTo>
                  <a:pt x="516" y="1461"/>
                </a:lnTo>
                <a:lnTo>
                  <a:pt x="536" y="1436"/>
                </a:lnTo>
                <a:lnTo>
                  <a:pt x="566" y="1399"/>
                </a:lnTo>
                <a:lnTo>
                  <a:pt x="607" y="1352"/>
                </a:lnTo>
                <a:lnTo>
                  <a:pt x="622" y="1349"/>
                </a:lnTo>
                <a:lnTo>
                  <a:pt x="632" y="1349"/>
                </a:lnTo>
                <a:lnTo>
                  <a:pt x="632" y="1349"/>
                </a:lnTo>
                <a:lnTo>
                  <a:pt x="685" y="1459"/>
                </a:lnTo>
                <a:lnTo>
                  <a:pt x="746" y="1589"/>
                </a:lnTo>
                <a:lnTo>
                  <a:pt x="746" y="1589"/>
                </a:lnTo>
                <a:lnTo>
                  <a:pt x="753" y="1605"/>
                </a:lnTo>
                <a:lnTo>
                  <a:pt x="761" y="1631"/>
                </a:lnTo>
                <a:lnTo>
                  <a:pt x="780" y="1702"/>
                </a:lnTo>
                <a:lnTo>
                  <a:pt x="798" y="1777"/>
                </a:lnTo>
                <a:lnTo>
                  <a:pt x="805" y="1807"/>
                </a:lnTo>
                <a:lnTo>
                  <a:pt x="808" y="1829"/>
                </a:lnTo>
                <a:lnTo>
                  <a:pt x="808" y="1829"/>
                </a:lnTo>
                <a:lnTo>
                  <a:pt x="809" y="1858"/>
                </a:lnTo>
                <a:lnTo>
                  <a:pt x="810" y="1881"/>
                </a:lnTo>
                <a:lnTo>
                  <a:pt x="809" y="1902"/>
                </a:lnTo>
                <a:lnTo>
                  <a:pt x="808" y="1918"/>
                </a:lnTo>
                <a:lnTo>
                  <a:pt x="808" y="1918"/>
                </a:lnTo>
                <a:lnTo>
                  <a:pt x="806" y="1936"/>
                </a:lnTo>
                <a:lnTo>
                  <a:pt x="805" y="1955"/>
                </a:lnTo>
                <a:lnTo>
                  <a:pt x="805" y="1973"/>
                </a:lnTo>
                <a:lnTo>
                  <a:pt x="805" y="1981"/>
                </a:lnTo>
                <a:lnTo>
                  <a:pt x="805" y="1981"/>
                </a:lnTo>
                <a:lnTo>
                  <a:pt x="797" y="1993"/>
                </a:lnTo>
                <a:lnTo>
                  <a:pt x="779" y="2014"/>
                </a:lnTo>
                <a:lnTo>
                  <a:pt x="767" y="2024"/>
                </a:lnTo>
                <a:lnTo>
                  <a:pt x="756" y="2035"/>
                </a:lnTo>
                <a:lnTo>
                  <a:pt x="743" y="2044"/>
                </a:lnTo>
                <a:lnTo>
                  <a:pt x="731" y="2048"/>
                </a:lnTo>
                <a:lnTo>
                  <a:pt x="731" y="2048"/>
                </a:lnTo>
                <a:lnTo>
                  <a:pt x="711" y="2053"/>
                </a:lnTo>
                <a:lnTo>
                  <a:pt x="693" y="2056"/>
                </a:lnTo>
                <a:lnTo>
                  <a:pt x="679" y="2059"/>
                </a:lnTo>
                <a:lnTo>
                  <a:pt x="675" y="2060"/>
                </a:lnTo>
                <a:lnTo>
                  <a:pt x="671" y="2064"/>
                </a:lnTo>
                <a:lnTo>
                  <a:pt x="671" y="2064"/>
                </a:lnTo>
                <a:lnTo>
                  <a:pt x="664" y="2071"/>
                </a:lnTo>
                <a:lnTo>
                  <a:pt x="660" y="2078"/>
                </a:lnTo>
                <a:lnTo>
                  <a:pt x="659" y="2083"/>
                </a:lnTo>
                <a:lnTo>
                  <a:pt x="660" y="2086"/>
                </a:lnTo>
                <a:lnTo>
                  <a:pt x="662" y="2087"/>
                </a:lnTo>
                <a:lnTo>
                  <a:pt x="662" y="2087"/>
                </a:lnTo>
                <a:lnTo>
                  <a:pt x="666" y="2093"/>
                </a:lnTo>
                <a:lnTo>
                  <a:pt x="674" y="2098"/>
                </a:lnTo>
                <a:lnTo>
                  <a:pt x="678" y="2100"/>
                </a:lnTo>
                <a:lnTo>
                  <a:pt x="685" y="2102"/>
                </a:lnTo>
                <a:lnTo>
                  <a:pt x="692" y="2102"/>
                </a:lnTo>
                <a:lnTo>
                  <a:pt x="701" y="2104"/>
                </a:lnTo>
                <a:lnTo>
                  <a:pt x="701" y="2104"/>
                </a:lnTo>
                <a:lnTo>
                  <a:pt x="783" y="2104"/>
                </a:lnTo>
                <a:lnTo>
                  <a:pt x="857" y="2106"/>
                </a:lnTo>
                <a:lnTo>
                  <a:pt x="857" y="2106"/>
                </a:lnTo>
                <a:lnTo>
                  <a:pt x="909" y="2110"/>
                </a:lnTo>
                <a:lnTo>
                  <a:pt x="926" y="2112"/>
                </a:lnTo>
                <a:lnTo>
                  <a:pt x="943" y="2112"/>
                </a:lnTo>
                <a:lnTo>
                  <a:pt x="956" y="2112"/>
                </a:lnTo>
                <a:lnTo>
                  <a:pt x="966" y="2109"/>
                </a:lnTo>
                <a:lnTo>
                  <a:pt x="966" y="2109"/>
                </a:lnTo>
                <a:lnTo>
                  <a:pt x="973" y="2106"/>
                </a:lnTo>
                <a:lnTo>
                  <a:pt x="977" y="2102"/>
                </a:lnTo>
                <a:lnTo>
                  <a:pt x="981" y="2098"/>
                </a:lnTo>
                <a:lnTo>
                  <a:pt x="982" y="2093"/>
                </a:lnTo>
                <a:lnTo>
                  <a:pt x="984" y="2083"/>
                </a:lnTo>
                <a:lnTo>
                  <a:pt x="984" y="2072"/>
                </a:lnTo>
                <a:lnTo>
                  <a:pt x="984" y="2072"/>
                </a:lnTo>
                <a:lnTo>
                  <a:pt x="984" y="2064"/>
                </a:lnTo>
                <a:lnTo>
                  <a:pt x="981" y="2050"/>
                </a:lnTo>
                <a:lnTo>
                  <a:pt x="973" y="2014"/>
                </a:lnTo>
                <a:lnTo>
                  <a:pt x="967" y="1994"/>
                </a:lnTo>
                <a:lnTo>
                  <a:pt x="962" y="1978"/>
                </a:lnTo>
                <a:lnTo>
                  <a:pt x="956" y="1967"/>
                </a:lnTo>
                <a:lnTo>
                  <a:pt x="954" y="1964"/>
                </a:lnTo>
                <a:lnTo>
                  <a:pt x="951" y="1963"/>
                </a:lnTo>
                <a:lnTo>
                  <a:pt x="951" y="1963"/>
                </a:lnTo>
                <a:lnTo>
                  <a:pt x="935" y="1963"/>
                </a:lnTo>
                <a:lnTo>
                  <a:pt x="929" y="1963"/>
                </a:lnTo>
                <a:lnTo>
                  <a:pt x="926" y="1963"/>
                </a:lnTo>
                <a:lnTo>
                  <a:pt x="926" y="1963"/>
                </a:lnTo>
                <a:lnTo>
                  <a:pt x="926" y="1877"/>
                </a:lnTo>
                <a:lnTo>
                  <a:pt x="926" y="1790"/>
                </a:lnTo>
                <a:lnTo>
                  <a:pt x="926" y="1790"/>
                </a:lnTo>
                <a:lnTo>
                  <a:pt x="928" y="1772"/>
                </a:lnTo>
                <a:lnTo>
                  <a:pt x="930" y="1735"/>
                </a:lnTo>
                <a:lnTo>
                  <a:pt x="930" y="1712"/>
                </a:lnTo>
                <a:lnTo>
                  <a:pt x="929" y="1689"/>
                </a:lnTo>
                <a:lnTo>
                  <a:pt x="926" y="1664"/>
                </a:lnTo>
                <a:lnTo>
                  <a:pt x="924" y="1653"/>
                </a:lnTo>
                <a:lnTo>
                  <a:pt x="921" y="1644"/>
                </a:lnTo>
                <a:lnTo>
                  <a:pt x="921" y="1644"/>
                </a:lnTo>
                <a:lnTo>
                  <a:pt x="903" y="1603"/>
                </a:lnTo>
                <a:lnTo>
                  <a:pt x="885" y="1560"/>
                </a:lnTo>
                <a:lnTo>
                  <a:pt x="877" y="1539"/>
                </a:lnTo>
                <a:lnTo>
                  <a:pt x="869" y="1518"/>
                </a:lnTo>
                <a:lnTo>
                  <a:pt x="864" y="1499"/>
                </a:lnTo>
                <a:lnTo>
                  <a:pt x="859" y="1480"/>
                </a:lnTo>
                <a:lnTo>
                  <a:pt x="859" y="1480"/>
                </a:lnTo>
                <a:lnTo>
                  <a:pt x="857" y="1458"/>
                </a:lnTo>
                <a:lnTo>
                  <a:pt x="855" y="1431"/>
                </a:lnTo>
                <a:lnTo>
                  <a:pt x="855" y="1372"/>
                </a:lnTo>
                <a:lnTo>
                  <a:pt x="857" y="1302"/>
                </a:lnTo>
                <a:lnTo>
                  <a:pt x="857" y="1302"/>
                </a:lnTo>
                <a:lnTo>
                  <a:pt x="911" y="1287"/>
                </a:lnTo>
                <a:lnTo>
                  <a:pt x="951" y="1275"/>
                </a:lnTo>
                <a:lnTo>
                  <a:pt x="965" y="1270"/>
                </a:lnTo>
                <a:lnTo>
                  <a:pt x="971" y="1266"/>
                </a:lnTo>
                <a:lnTo>
                  <a:pt x="971" y="1266"/>
                </a:lnTo>
                <a:lnTo>
                  <a:pt x="973" y="1264"/>
                </a:lnTo>
                <a:lnTo>
                  <a:pt x="973" y="1261"/>
                </a:lnTo>
                <a:lnTo>
                  <a:pt x="971" y="1255"/>
                </a:lnTo>
                <a:lnTo>
                  <a:pt x="967" y="1245"/>
                </a:lnTo>
                <a:lnTo>
                  <a:pt x="963" y="1234"/>
                </a:lnTo>
                <a:lnTo>
                  <a:pt x="941" y="1193"/>
                </a:lnTo>
                <a:lnTo>
                  <a:pt x="941" y="1193"/>
                </a:lnTo>
                <a:lnTo>
                  <a:pt x="939" y="1186"/>
                </a:lnTo>
                <a:lnTo>
                  <a:pt x="937" y="1177"/>
                </a:lnTo>
                <a:lnTo>
                  <a:pt x="935" y="1160"/>
                </a:lnTo>
                <a:lnTo>
                  <a:pt x="935" y="1147"/>
                </a:lnTo>
                <a:lnTo>
                  <a:pt x="936" y="1141"/>
                </a:lnTo>
                <a:lnTo>
                  <a:pt x="936" y="1141"/>
                </a:lnTo>
                <a:lnTo>
                  <a:pt x="950" y="1140"/>
                </a:lnTo>
                <a:lnTo>
                  <a:pt x="960" y="1137"/>
                </a:lnTo>
                <a:lnTo>
                  <a:pt x="965" y="1134"/>
                </a:lnTo>
                <a:lnTo>
                  <a:pt x="969" y="1132"/>
                </a:lnTo>
                <a:lnTo>
                  <a:pt x="969" y="1132"/>
                </a:lnTo>
                <a:lnTo>
                  <a:pt x="981" y="1118"/>
                </a:lnTo>
                <a:lnTo>
                  <a:pt x="989" y="1106"/>
                </a:lnTo>
                <a:lnTo>
                  <a:pt x="997" y="1092"/>
                </a:lnTo>
                <a:lnTo>
                  <a:pt x="1004" y="1079"/>
                </a:lnTo>
                <a:lnTo>
                  <a:pt x="1010" y="1065"/>
                </a:lnTo>
                <a:lnTo>
                  <a:pt x="1011" y="1058"/>
                </a:lnTo>
                <a:lnTo>
                  <a:pt x="1011" y="1053"/>
                </a:lnTo>
                <a:lnTo>
                  <a:pt x="1011" y="1048"/>
                </a:lnTo>
                <a:lnTo>
                  <a:pt x="1008" y="1044"/>
                </a:lnTo>
                <a:lnTo>
                  <a:pt x="1008" y="1044"/>
                </a:lnTo>
                <a:lnTo>
                  <a:pt x="1003" y="1036"/>
                </a:lnTo>
                <a:lnTo>
                  <a:pt x="1000" y="1033"/>
                </a:lnTo>
                <a:lnTo>
                  <a:pt x="997" y="1031"/>
                </a:lnTo>
                <a:lnTo>
                  <a:pt x="991" y="1017"/>
                </a:lnTo>
                <a:lnTo>
                  <a:pt x="991" y="1017"/>
                </a:lnTo>
                <a:lnTo>
                  <a:pt x="985" y="1003"/>
                </a:lnTo>
                <a:lnTo>
                  <a:pt x="980" y="986"/>
                </a:lnTo>
                <a:lnTo>
                  <a:pt x="967" y="941"/>
                </a:lnTo>
                <a:lnTo>
                  <a:pt x="958" y="896"/>
                </a:lnTo>
                <a:lnTo>
                  <a:pt x="951" y="859"/>
                </a:lnTo>
                <a:lnTo>
                  <a:pt x="951" y="859"/>
                </a:lnTo>
                <a:lnTo>
                  <a:pt x="933" y="755"/>
                </a:lnTo>
                <a:lnTo>
                  <a:pt x="917" y="654"/>
                </a:lnTo>
                <a:lnTo>
                  <a:pt x="917" y="654"/>
                </a:lnTo>
                <a:lnTo>
                  <a:pt x="915" y="635"/>
                </a:lnTo>
                <a:lnTo>
                  <a:pt x="915" y="629"/>
                </a:lnTo>
                <a:lnTo>
                  <a:pt x="917" y="624"/>
                </a:lnTo>
                <a:lnTo>
                  <a:pt x="918" y="620"/>
                </a:lnTo>
                <a:lnTo>
                  <a:pt x="921" y="617"/>
                </a:lnTo>
                <a:lnTo>
                  <a:pt x="929" y="606"/>
                </a:lnTo>
                <a:lnTo>
                  <a:pt x="929" y="606"/>
                </a:lnTo>
                <a:lnTo>
                  <a:pt x="941" y="590"/>
                </a:lnTo>
                <a:lnTo>
                  <a:pt x="947" y="580"/>
                </a:lnTo>
                <a:lnTo>
                  <a:pt x="952" y="569"/>
                </a:lnTo>
                <a:lnTo>
                  <a:pt x="955" y="558"/>
                </a:lnTo>
                <a:lnTo>
                  <a:pt x="958" y="548"/>
                </a:lnTo>
                <a:lnTo>
                  <a:pt x="959" y="535"/>
                </a:lnTo>
                <a:lnTo>
                  <a:pt x="956" y="523"/>
                </a:lnTo>
                <a:lnTo>
                  <a:pt x="956" y="523"/>
                </a:lnTo>
                <a:lnTo>
                  <a:pt x="952" y="511"/>
                </a:lnTo>
                <a:lnTo>
                  <a:pt x="945" y="497"/>
                </a:lnTo>
                <a:lnTo>
                  <a:pt x="939" y="482"/>
                </a:lnTo>
                <a:lnTo>
                  <a:pt x="929" y="468"/>
                </a:lnTo>
                <a:lnTo>
                  <a:pt x="911" y="442"/>
                </a:lnTo>
                <a:lnTo>
                  <a:pt x="899" y="426"/>
                </a:lnTo>
                <a:lnTo>
                  <a:pt x="899" y="426"/>
                </a:lnTo>
                <a:lnTo>
                  <a:pt x="884" y="412"/>
                </a:lnTo>
                <a:lnTo>
                  <a:pt x="864" y="395"/>
                </a:lnTo>
                <a:lnTo>
                  <a:pt x="835" y="371"/>
                </a:lnTo>
                <a:lnTo>
                  <a:pt x="835" y="371"/>
                </a:lnTo>
                <a:lnTo>
                  <a:pt x="820" y="359"/>
                </a:lnTo>
                <a:lnTo>
                  <a:pt x="820" y="359"/>
                </a:lnTo>
                <a:lnTo>
                  <a:pt x="835" y="363"/>
                </a:lnTo>
                <a:lnTo>
                  <a:pt x="846" y="366"/>
                </a:lnTo>
                <a:lnTo>
                  <a:pt x="850" y="365"/>
                </a:lnTo>
                <a:lnTo>
                  <a:pt x="850" y="363"/>
                </a:lnTo>
                <a:lnTo>
                  <a:pt x="850" y="362"/>
                </a:lnTo>
                <a:lnTo>
                  <a:pt x="850" y="362"/>
                </a:lnTo>
                <a:lnTo>
                  <a:pt x="849" y="356"/>
                </a:lnTo>
                <a:lnTo>
                  <a:pt x="844" y="352"/>
                </a:lnTo>
                <a:lnTo>
                  <a:pt x="842" y="350"/>
                </a:lnTo>
                <a:lnTo>
                  <a:pt x="842" y="347"/>
                </a:lnTo>
                <a:lnTo>
                  <a:pt x="842" y="347"/>
                </a:lnTo>
                <a:lnTo>
                  <a:pt x="844" y="347"/>
                </a:lnTo>
                <a:lnTo>
                  <a:pt x="851" y="346"/>
                </a:lnTo>
                <a:lnTo>
                  <a:pt x="858" y="346"/>
                </a:lnTo>
                <a:lnTo>
                  <a:pt x="859" y="346"/>
                </a:lnTo>
                <a:lnTo>
                  <a:pt x="859" y="344"/>
                </a:lnTo>
                <a:lnTo>
                  <a:pt x="859" y="344"/>
                </a:lnTo>
                <a:lnTo>
                  <a:pt x="851" y="335"/>
                </a:lnTo>
                <a:lnTo>
                  <a:pt x="846" y="328"/>
                </a:lnTo>
                <a:lnTo>
                  <a:pt x="842" y="320"/>
                </a:lnTo>
                <a:lnTo>
                  <a:pt x="842" y="320"/>
                </a:lnTo>
                <a:lnTo>
                  <a:pt x="836" y="298"/>
                </a:lnTo>
                <a:lnTo>
                  <a:pt x="828" y="258"/>
                </a:lnTo>
                <a:lnTo>
                  <a:pt x="820" y="214"/>
                </a:lnTo>
                <a:lnTo>
                  <a:pt x="810" y="180"/>
                </a:lnTo>
                <a:lnTo>
                  <a:pt x="810" y="180"/>
                </a:lnTo>
                <a:lnTo>
                  <a:pt x="801" y="154"/>
                </a:lnTo>
                <a:lnTo>
                  <a:pt x="790" y="130"/>
                </a:lnTo>
                <a:lnTo>
                  <a:pt x="778" y="108"/>
                </a:lnTo>
                <a:lnTo>
                  <a:pt x="765" y="89"/>
                </a:lnTo>
                <a:lnTo>
                  <a:pt x="765" y="89"/>
                </a:lnTo>
                <a:lnTo>
                  <a:pt x="757" y="79"/>
                </a:lnTo>
                <a:lnTo>
                  <a:pt x="748" y="70"/>
                </a:lnTo>
                <a:lnTo>
                  <a:pt x="723" y="48"/>
                </a:lnTo>
                <a:lnTo>
                  <a:pt x="697" y="29"/>
                </a:lnTo>
                <a:lnTo>
                  <a:pt x="674" y="15"/>
                </a:lnTo>
                <a:lnTo>
                  <a:pt x="674" y="15"/>
                </a:lnTo>
                <a:lnTo>
                  <a:pt x="657" y="7"/>
                </a:lnTo>
                <a:lnTo>
                  <a:pt x="645" y="3"/>
                </a:lnTo>
                <a:lnTo>
                  <a:pt x="632" y="0"/>
                </a:lnTo>
                <a:lnTo>
                  <a:pt x="612" y="0"/>
                </a:lnTo>
                <a:lnTo>
                  <a:pt x="612" y="0"/>
                </a:lnTo>
                <a:lnTo>
                  <a:pt x="602" y="2"/>
                </a:lnTo>
                <a:lnTo>
                  <a:pt x="589" y="3"/>
                </a:lnTo>
                <a:lnTo>
                  <a:pt x="567" y="8"/>
                </a:lnTo>
                <a:lnTo>
                  <a:pt x="550" y="14"/>
                </a:lnTo>
                <a:lnTo>
                  <a:pt x="543" y="15"/>
                </a:lnTo>
                <a:lnTo>
                  <a:pt x="543" y="15"/>
                </a:lnTo>
                <a:lnTo>
                  <a:pt x="539" y="18"/>
                </a:lnTo>
                <a:lnTo>
                  <a:pt x="532" y="25"/>
                </a:lnTo>
                <a:lnTo>
                  <a:pt x="521" y="34"/>
                </a:lnTo>
                <a:lnTo>
                  <a:pt x="521" y="34"/>
                </a:lnTo>
                <a:close/>
                <a:moveTo>
                  <a:pt x="365" y="642"/>
                </a:moveTo>
                <a:lnTo>
                  <a:pt x="385" y="646"/>
                </a:lnTo>
                <a:lnTo>
                  <a:pt x="385" y="646"/>
                </a:lnTo>
                <a:lnTo>
                  <a:pt x="387" y="651"/>
                </a:lnTo>
                <a:lnTo>
                  <a:pt x="390" y="657"/>
                </a:lnTo>
                <a:lnTo>
                  <a:pt x="390" y="661"/>
                </a:lnTo>
                <a:lnTo>
                  <a:pt x="390" y="661"/>
                </a:lnTo>
                <a:lnTo>
                  <a:pt x="391" y="664"/>
                </a:lnTo>
                <a:lnTo>
                  <a:pt x="395" y="665"/>
                </a:lnTo>
                <a:lnTo>
                  <a:pt x="409" y="669"/>
                </a:lnTo>
                <a:lnTo>
                  <a:pt x="409" y="669"/>
                </a:lnTo>
                <a:lnTo>
                  <a:pt x="415" y="670"/>
                </a:lnTo>
                <a:lnTo>
                  <a:pt x="420" y="669"/>
                </a:lnTo>
                <a:lnTo>
                  <a:pt x="424" y="666"/>
                </a:lnTo>
                <a:lnTo>
                  <a:pt x="424" y="666"/>
                </a:lnTo>
                <a:lnTo>
                  <a:pt x="420" y="677"/>
                </a:lnTo>
                <a:lnTo>
                  <a:pt x="415" y="685"/>
                </a:lnTo>
                <a:lnTo>
                  <a:pt x="412" y="689"/>
                </a:lnTo>
                <a:lnTo>
                  <a:pt x="409" y="691"/>
                </a:lnTo>
                <a:lnTo>
                  <a:pt x="409" y="691"/>
                </a:lnTo>
                <a:lnTo>
                  <a:pt x="406" y="691"/>
                </a:lnTo>
                <a:lnTo>
                  <a:pt x="404" y="689"/>
                </a:lnTo>
                <a:lnTo>
                  <a:pt x="398" y="685"/>
                </a:lnTo>
                <a:lnTo>
                  <a:pt x="391" y="677"/>
                </a:lnTo>
                <a:lnTo>
                  <a:pt x="385" y="668"/>
                </a:lnTo>
                <a:lnTo>
                  <a:pt x="371" y="650"/>
                </a:lnTo>
                <a:lnTo>
                  <a:pt x="365" y="642"/>
                </a:lnTo>
                <a:lnTo>
                  <a:pt x="365" y="642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8" name="Freeform 8"/>
          <p:cNvSpPr>
            <a:spLocks/>
          </p:cNvSpPr>
          <p:nvPr/>
        </p:nvSpPr>
        <p:spPr bwMode="auto">
          <a:xfrm>
            <a:off x="6465236" y="2708920"/>
            <a:ext cx="718749" cy="1710767"/>
          </a:xfrm>
          <a:custGeom>
            <a:avLst/>
            <a:gdLst>
              <a:gd name="T0" fmla="*/ 313 w 889"/>
              <a:gd name="T1" fmla="*/ 144 h 2116"/>
              <a:gd name="T2" fmla="*/ 347 w 889"/>
              <a:gd name="T3" fmla="*/ 193 h 2116"/>
              <a:gd name="T4" fmla="*/ 374 w 889"/>
              <a:gd name="T5" fmla="*/ 248 h 2116"/>
              <a:gd name="T6" fmla="*/ 380 w 889"/>
              <a:gd name="T7" fmla="*/ 298 h 2116"/>
              <a:gd name="T8" fmla="*/ 404 w 889"/>
              <a:gd name="T9" fmla="*/ 327 h 2116"/>
              <a:gd name="T10" fmla="*/ 430 w 889"/>
              <a:gd name="T11" fmla="*/ 359 h 2116"/>
              <a:gd name="T12" fmla="*/ 456 w 889"/>
              <a:gd name="T13" fmla="*/ 372 h 2116"/>
              <a:gd name="T14" fmla="*/ 419 w 889"/>
              <a:gd name="T15" fmla="*/ 474 h 2116"/>
              <a:gd name="T16" fmla="*/ 335 w 889"/>
              <a:gd name="T17" fmla="*/ 531 h 2116"/>
              <a:gd name="T18" fmla="*/ 276 w 889"/>
              <a:gd name="T19" fmla="*/ 488 h 2116"/>
              <a:gd name="T20" fmla="*/ 212 w 889"/>
              <a:gd name="T21" fmla="*/ 403 h 2116"/>
              <a:gd name="T22" fmla="*/ 157 w 889"/>
              <a:gd name="T23" fmla="*/ 362 h 2116"/>
              <a:gd name="T24" fmla="*/ 130 w 889"/>
              <a:gd name="T25" fmla="*/ 373 h 2116"/>
              <a:gd name="T26" fmla="*/ 161 w 889"/>
              <a:gd name="T27" fmla="*/ 418 h 2116"/>
              <a:gd name="T28" fmla="*/ 113 w 889"/>
              <a:gd name="T29" fmla="*/ 391 h 2116"/>
              <a:gd name="T30" fmla="*/ 161 w 889"/>
              <a:gd name="T31" fmla="*/ 455 h 2116"/>
              <a:gd name="T32" fmla="*/ 221 w 889"/>
              <a:gd name="T33" fmla="*/ 540 h 2116"/>
              <a:gd name="T34" fmla="*/ 206 w 889"/>
              <a:gd name="T35" fmla="*/ 574 h 2116"/>
              <a:gd name="T36" fmla="*/ 191 w 889"/>
              <a:gd name="T37" fmla="*/ 589 h 2116"/>
              <a:gd name="T38" fmla="*/ 120 w 889"/>
              <a:gd name="T39" fmla="*/ 530 h 2116"/>
              <a:gd name="T40" fmla="*/ 75 w 889"/>
              <a:gd name="T41" fmla="*/ 559 h 2116"/>
              <a:gd name="T42" fmla="*/ 168 w 889"/>
              <a:gd name="T43" fmla="*/ 650 h 2116"/>
              <a:gd name="T44" fmla="*/ 240 w 889"/>
              <a:gd name="T45" fmla="*/ 714 h 2116"/>
              <a:gd name="T46" fmla="*/ 270 w 889"/>
              <a:gd name="T47" fmla="*/ 770 h 2116"/>
              <a:gd name="T48" fmla="*/ 254 w 889"/>
              <a:gd name="T49" fmla="*/ 897 h 2116"/>
              <a:gd name="T50" fmla="*/ 191 w 889"/>
              <a:gd name="T51" fmla="*/ 1032 h 2116"/>
              <a:gd name="T52" fmla="*/ 88 w 889"/>
              <a:gd name="T53" fmla="*/ 1230 h 2116"/>
              <a:gd name="T54" fmla="*/ 251 w 889"/>
              <a:gd name="T55" fmla="*/ 1364 h 2116"/>
              <a:gd name="T56" fmla="*/ 268 w 889"/>
              <a:gd name="T57" fmla="*/ 1520 h 2116"/>
              <a:gd name="T58" fmla="*/ 249 w 889"/>
              <a:gd name="T59" fmla="*/ 1753 h 2116"/>
              <a:gd name="T60" fmla="*/ 179 w 889"/>
              <a:gd name="T61" fmla="*/ 1961 h 2116"/>
              <a:gd name="T62" fmla="*/ 75 w 889"/>
              <a:gd name="T63" fmla="*/ 2013 h 2116"/>
              <a:gd name="T64" fmla="*/ 2 w 889"/>
              <a:gd name="T65" fmla="*/ 2044 h 2116"/>
              <a:gd name="T66" fmla="*/ 137 w 889"/>
              <a:gd name="T67" fmla="*/ 2108 h 2116"/>
              <a:gd name="T68" fmla="*/ 328 w 889"/>
              <a:gd name="T69" fmla="*/ 2107 h 2116"/>
              <a:gd name="T70" fmla="*/ 306 w 889"/>
              <a:gd name="T71" fmla="*/ 2002 h 2116"/>
              <a:gd name="T72" fmla="*/ 377 w 889"/>
              <a:gd name="T73" fmla="*/ 1800 h 2116"/>
              <a:gd name="T74" fmla="*/ 501 w 889"/>
              <a:gd name="T75" fmla="*/ 1428 h 2116"/>
              <a:gd name="T76" fmla="*/ 695 w 889"/>
              <a:gd name="T77" fmla="*/ 1832 h 2116"/>
              <a:gd name="T78" fmla="*/ 677 w 889"/>
              <a:gd name="T79" fmla="*/ 1963 h 2116"/>
              <a:gd name="T80" fmla="*/ 573 w 889"/>
              <a:gd name="T81" fmla="*/ 2022 h 2116"/>
              <a:gd name="T82" fmla="*/ 545 w 889"/>
              <a:gd name="T83" fmla="*/ 2064 h 2116"/>
              <a:gd name="T84" fmla="*/ 784 w 889"/>
              <a:gd name="T85" fmla="*/ 2073 h 2116"/>
              <a:gd name="T86" fmla="*/ 889 w 889"/>
              <a:gd name="T87" fmla="*/ 2059 h 2116"/>
              <a:gd name="T88" fmla="*/ 842 w 889"/>
              <a:gd name="T89" fmla="*/ 1933 h 2116"/>
              <a:gd name="T90" fmla="*/ 779 w 889"/>
              <a:gd name="T91" fmla="*/ 1750 h 2116"/>
              <a:gd name="T92" fmla="*/ 678 w 889"/>
              <a:gd name="T93" fmla="*/ 1477 h 2116"/>
              <a:gd name="T94" fmla="*/ 744 w 889"/>
              <a:gd name="T95" fmla="*/ 1280 h 2116"/>
              <a:gd name="T96" fmla="*/ 724 w 889"/>
              <a:gd name="T97" fmla="*/ 1136 h 2116"/>
              <a:gd name="T98" fmla="*/ 807 w 889"/>
              <a:gd name="T99" fmla="*/ 1114 h 2116"/>
              <a:gd name="T100" fmla="*/ 815 w 889"/>
              <a:gd name="T101" fmla="*/ 990 h 2116"/>
              <a:gd name="T102" fmla="*/ 785 w 889"/>
              <a:gd name="T103" fmla="*/ 874 h 2116"/>
              <a:gd name="T104" fmla="*/ 769 w 889"/>
              <a:gd name="T105" fmla="*/ 658 h 2116"/>
              <a:gd name="T106" fmla="*/ 801 w 889"/>
              <a:gd name="T107" fmla="*/ 594 h 2116"/>
              <a:gd name="T108" fmla="*/ 797 w 889"/>
              <a:gd name="T109" fmla="*/ 512 h 2116"/>
              <a:gd name="T110" fmla="*/ 699 w 889"/>
              <a:gd name="T111" fmla="*/ 349 h 2116"/>
              <a:gd name="T112" fmla="*/ 711 w 889"/>
              <a:gd name="T113" fmla="*/ 283 h 2116"/>
              <a:gd name="T114" fmla="*/ 699 w 889"/>
              <a:gd name="T115" fmla="*/ 220 h 2116"/>
              <a:gd name="T116" fmla="*/ 674 w 889"/>
              <a:gd name="T117" fmla="*/ 126 h 2116"/>
              <a:gd name="T118" fmla="*/ 530 w 889"/>
              <a:gd name="T119" fmla="*/ 10 h 2116"/>
              <a:gd name="T120" fmla="*/ 430 w 889"/>
              <a:gd name="T121" fmla="*/ 13 h 2116"/>
              <a:gd name="T122" fmla="*/ 366 w 889"/>
              <a:gd name="T123" fmla="*/ 35 h 21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889" h="2116">
                <a:moveTo>
                  <a:pt x="347" y="44"/>
                </a:moveTo>
                <a:lnTo>
                  <a:pt x="347" y="44"/>
                </a:lnTo>
                <a:lnTo>
                  <a:pt x="343" y="47"/>
                </a:lnTo>
                <a:lnTo>
                  <a:pt x="339" y="52"/>
                </a:lnTo>
                <a:lnTo>
                  <a:pt x="330" y="65"/>
                </a:lnTo>
                <a:lnTo>
                  <a:pt x="324" y="78"/>
                </a:lnTo>
                <a:lnTo>
                  <a:pt x="318" y="95"/>
                </a:lnTo>
                <a:lnTo>
                  <a:pt x="314" y="112"/>
                </a:lnTo>
                <a:lnTo>
                  <a:pt x="313" y="129"/>
                </a:lnTo>
                <a:lnTo>
                  <a:pt x="313" y="144"/>
                </a:lnTo>
                <a:lnTo>
                  <a:pt x="314" y="151"/>
                </a:lnTo>
                <a:lnTo>
                  <a:pt x="315" y="156"/>
                </a:lnTo>
                <a:lnTo>
                  <a:pt x="315" y="156"/>
                </a:lnTo>
                <a:lnTo>
                  <a:pt x="321" y="166"/>
                </a:lnTo>
                <a:lnTo>
                  <a:pt x="325" y="174"/>
                </a:lnTo>
                <a:lnTo>
                  <a:pt x="330" y="181"/>
                </a:lnTo>
                <a:lnTo>
                  <a:pt x="336" y="185"/>
                </a:lnTo>
                <a:lnTo>
                  <a:pt x="343" y="192"/>
                </a:lnTo>
                <a:lnTo>
                  <a:pt x="347" y="193"/>
                </a:lnTo>
                <a:lnTo>
                  <a:pt x="347" y="193"/>
                </a:lnTo>
                <a:lnTo>
                  <a:pt x="345" y="193"/>
                </a:lnTo>
                <a:lnTo>
                  <a:pt x="345" y="194"/>
                </a:lnTo>
                <a:lnTo>
                  <a:pt x="350" y="200"/>
                </a:lnTo>
                <a:lnTo>
                  <a:pt x="359" y="211"/>
                </a:lnTo>
                <a:lnTo>
                  <a:pt x="359" y="211"/>
                </a:lnTo>
                <a:lnTo>
                  <a:pt x="365" y="219"/>
                </a:lnTo>
                <a:lnTo>
                  <a:pt x="369" y="226"/>
                </a:lnTo>
                <a:lnTo>
                  <a:pt x="371" y="233"/>
                </a:lnTo>
                <a:lnTo>
                  <a:pt x="373" y="238"/>
                </a:lnTo>
                <a:lnTo>
                  <a:pt x="374" y="248"/>
                </a:lnTo>
                <a:lnTo>
                  <a:pt x="374" y="253"/>
                </a:lnTo>
                <a:lnTo>
                  <a:pt x="374" y="253"/>
                </a:lnTo>
                <a:lnTo>
                  <a:pt x="371" y="263"/>
                </a:lnTo>
                <a:lnTo>
                  <a:pt x="367" y="275"/>
                </a:lnTo>
                <a:lnTo>
                  <a:pt x="366" y="280"/>
                </a:lnTo>
                <a:lnTo>
                  <a:pt x="365" y="286"/>
                </a:lnTo>
                <a:lnTo>
                  <a:pt x="366" y="291"/>
                </a:lnTo>
                <a:lnTo>
                  <a:pt x="367" y="293"/>
                </a:lnTo>
                <a:lnTo>
                  <a:pt x="367" y="293"/>
                </a:lnTo>
                <a:lnTo>
                  <a:pt x="380" y="298"/>
                </a:lnTo>
                <a:lnTo>
                  <a:pt x="386" y="299"/>
                </a:lnTo>
                <a:lnTo>
                  <a:pt x="386" y="299"/>
                </a:lnTo>
                <a:lnTo>
                  <a:pt x="386" y="298"/>
                </a:lnTo>
                <a:lnTo>
                  <a:pt x="388" y="298"/>
                </a:lnTo>
                <a:lnTo>
                  <a:pt x="392" y="301"/>
                </a:lnTo>
                <a:lnTo>
                  <a:pt x="399" y="309"/>
                </a:lnTo>
                <a:lnTo>
                  <a:pt x="399" y="309"/>
                </a:lnTo>
                <a:lnTo>
                  <a:pt x="401" y="313"/>
                </a:lnTo>
                <a:lnTo>
                  <a:pt x="403" y="319"/>
                </a:lnTo>
                <a:lnTo>
                  <a:pt x="404" y="327"/>
                </a:lnTo>
                <a:lnTo>
                  <a:pt x="406" y="334"/>
                </a:lnTo>
                <a:lnTo>
                  <a:pt x="406" y="336"/>
                </a:lnTo>
                <a:lnTo>
                  <a:pt x="407" y="339"/>
                </a:lnTo>
                <a:lnTo>
                  <a:pt x="407" y="339"/>
                </a:lnTo>
                <a:lnTo>
                  <a:pt x="412" y="344"/>
                </a:lnTo>
                <a:lnTo>
                  <a:pt x="418" y="349"/>
                </a:lnTo>
                <a:lnTo>
                  <a:pt x="429" y="357"/>
                </a:lnTo>
                <a:lnTo>
                  <a:pt x="429" y="357"/>
                </a:lnTo>
                <a:lnTo>
                  <a:pt x="430" y="358"/>
                </a:lnTo>
                <a:lnTo>
                  <a:pt x="430" y="359"/>
                </a:lnTo>
                <a:lnTo>
                  <a:pt x="429" y="362"/>
                </a:lnTo>
                <a:lnTo>
                  <a:pt x="430" y="364"/>
                </a:lnTo>
                <a:lnTo>
                  <a:pt x="431" y="365"/>
                </a:lnTo>
                <a:lnTo>
                  <a:pt x="441" y="366"/>
                </a:lnTo>
                <a:lnTo>
                  <a:pt x="441" y="366"/>
                </a:lnTo>
                <a:lnTo>
                  <a:pt x="451" y="368"/>
                </a:lnTo>
                <a:lnTo>
                  <a:pt x="455" y="370"/>
                </a:lnTo>
                <a:lnTo>
                  <a:pt x="456" y="372"/>
                </a:lnTo>
                <a:lnTo>
                  <a:pt x="456" y="372"/>
                </a:lnTo>
                <a:lnTo>
                  <a:pt x="456" y="372"/>
                </a:lnTo>
                <a:lnTo>
                  <a:pt x="445" y="391"/>
                </a:lnTo>
                <a:lnTo>
                  <a:pt x="436" y="407"/>
                </a:lnTo>
                <a:lnTo>
                  <a:pt x="429" y="424"/>
                </a:lnTo>
                <a:lnTo>
                  <a:pt x="429" y="424"/>
                </a:lnTo>
                <a:lnTo>
                  <a:pt x="426" y="437"/>
                </a:lnTo>
                <a:lnTo>
                  <a:pt x="425" y="447"/>
                </a:lnTo>
                <a:lnTo>
                  <a:pt x="425" y="455"/>
                </a:lnTo>
                <a:lnTo>
                  <a:pt x="422" y="466"/>
                </a:lnTo>
                <a:lnTo>
                  <a:pt x="422" y="466"/>
                </a:lnTo>
                <a:lnTo>
                  <a:pt x="419" y="474"/>
                </a:lnTo>
                <a:lnTo>
                  <a:pt x="415" y="482"/>
                </a:lnTo>
                <a:lnTo>
                  <a:pt x="401" y="501"/>
                </a:lnTo>
                <a:lnTo>
                  <a:pt x="388" y="518"/>
                </a:lnTo>
                <a:lnTo>
                  <a:pt x="380" y="530"/>
                </a:lnTo>
                <a:lnTo>
                  <a:pt x="380" y="530"/>
                </a:lnTo>
                <a:lnTo>
                  <a:pt x="375" y="538"/>
                </a:lnTo>
                <a:lnTo>
                  <a:pt x="370" y="544"/>
                </a:lnTo>
                <a:lnTo>
                  <a:pt x="365" y="549"/>
                </a:lnTo>
                <a:lnTo>
                  <a:pt x="365" y="549"/>
                </a:lnTo>
                <a:lnTo>
                  <a:pt x="335" y="531"/>
                </a:lnTo>
                <a:lnTo>
                  <a:pt x="313" y="519"/>
                </a:lnTo>
                <a:lnTo>
                  <a:pt x="306" y="515"/>
                </a:lnTo>
                <a:lnTo>
                  <a:pt x="303" y="512"/>
                </a:lnTo>
                <a:lnTo>
                  <a:pt x="303" y="512"/>
                </a:lnTo>
                <a:lnTo>
                  <a:pt x="299" y="508"/>
                </a:lnTo>
                <a:lnTo>
                  <a:pt x="291" y="501"/>
                </a:lnTo>
                <a:lnTo>
                  <a:pt x="281" y="493"/>
                </a:lnTo>
                <a:lnTo>
                  <a:pt x="279" y="491"/>
                </a:lnTo>
                <a:lnTo>
                  <a:pt x="276" y="488"/>
                </a:lnTo>
                <a:lnTo>
                  <a:pt x="276" y="488"/>
                </a:lnTo>
                <a:lnTo>
                  <a:pt x="273" y="482"/>
                </a:lnTo>
                <a:lnTo>
                  <a:pt x="266" y="476"/>
                </a:lnTo>
                <a:lnTo>
                  <a:pt x="258" y="466"/>
                </a:lnTo>
                <a:lnTo>
                  <a:pt x="251" y="458"/>
                </a:lnTo>
                <a:lnTo>
                  <a:pt x="251" y="458"/>
                </a:lnTo>
                <a:lnTo>
                  <a:pt x="243" y="445"/>
                </a:lnTo>
                <a:lnTo>
                  <a:pt x="231" y="429"/>
                </a:lnTo>
                <a:lnTo>
                  <a:pt x="219" y="413"/>
                </a:lnTo>
                <a:lnTo>
                  <a:pt x="214" y="407"/>
                </a:lnTo>
                <a:lnTo>
                  <a:pt x="212" y="403"/>
                </a:lnTo>
                <a:lnTo>
                  <a:pt x="212" y="403"/>
                </a:lnTo>
                <a:lnTo>
                  <a:pt x="210" y="399"/>
                </a:lnTo>
                <a:lnTo>
                  <a:pt x="206" y="392"/>
                </a:lnTo>
                <a:lnTo>
                  <a:pt x="194" y="379"/>
                </a:lnTo>
                <a:lnTo>
                  <a:pt x="180" y="366"/>
                </a:lnTo>
                <a:lnTo>
                  <a:pt x="175" y="362"/>
                </a:lnTo>
                <a:lnTo>
                  <a:pt x="169" y="359"/>
                </a:lnTo>
                <a:lnTo>
                  <a:pt x="169" y="359"/>
                </a:lnTo>
                <a:lnTo>
                  <a:pt x="163" y="361"/>
                </a:lnTo>
                <a:lnTo>
                  <a:pt x="157" y="362"/>
                </a:lnTo>
                <a:lnTo>
                  <a:pt x="152" y="366"/>
                </a:lnTo>
                <a:lnTo>
                  <a:pt x="152" y="366"/>
                </a:lnTo>
                <a:lnTo>
                  <a:pt x="143" y="362"/>
                </a:lnTo>
                <a:lnTo>
                  <a:pt x="137" y="361"/>
                </a:lnTo>
                <a:lnTo>
                  <a:pt x="133" y="361"/>
                </a:lnTo>
                <a:lnTo>
                  <a:pt x="130" y="364"/>
                </a:lnTo>
                <a:lnTo>
                  <a:pt x="130" y="364"/>
                </a:lnTo>
                <a:lnTo>
                  <a:pt x="128" y="365"/>
                </a:lnTo>
                <a:lnTo>
                  <a:pt x="128" y="368"/>
                </a:lnTo>
                <a:lnTo>
                  <a:pt x="130" y="373"/>
                </a:lnTo>
                <a:lnTo>
                  <a:pt x="134" y="377"/>
                </a:lnTo>
                <a:lnTo>
                  <a:pt x="139" y="381"/>
                </a:lnTo>
                <a:lnTo>
                  <a:pt x="139" y="381"/>
                </a:lnTo>
                <a:lnTo>
                  <a:pt x="153" y="395"/>
                </a:lnTo>
                <a:lnTo>
                  <a:pt x="160" y="402"/>
                </a:lnTo>
                <a:lnTo>
                  <a:pt x="164" y="406"/>
                </a:lnTo>
                <a:lnTo>
                  <a:pt x="164" y="406"/>
                </a:lnTo>
                <a:lnTo>
                  <a:pt x="164" y="409"/>
                </a:lnTo>
                <a:lnTo>
                  <a:pt x="163" y="413"/>
                </a:lnTo>
                <a:lnTo>
                  <a:pt x="161" y="418"/>
                </a:lnTo>
                <a:lnTo>
                  <a:pt x="161" y="418"/>
                </a:lnTo>
                <a:lnTo>
                  <a:pt x="148" y="405"/>
                </a:lnTo>
                <a:lnTo>
                  <a:pt x="137" y="396"/>
                </a:lnTo>
                <a:lnTo>
                  <a:pt x="130" y="391"/>
                </a:lnTo>
                <a:lnTo>
                  <a:pt x="130" y="391"/>
                </a:lnTo>
                <a:lnTo>
                  <a:pt x="124" y="390"/>
                </a:lnTo>
                <a:lnTo>
                  <a:pt x="119" y="388"/>
                </a:lnTo>
                <a:lnTo>
                  <a:pt x="116" y="388"/>
                </a:lnTo>
                <a:lnTo>
                  <a:pt x="115" y="390"/>
                </a:lnTo>
                <a:lnTo>
                  <a:pt x="113" y="391"/>
                </a:lnTo>
                <a:lnTo>
                  <a:pt x="115" y="394"/>
                </a:lnTo>
                <a:lnTo>
                  <a:pt x="115" y="394"/>
                </a:lnTo>
                <a:lnTo>
                  <a:pt x="120" y="402"/>
                </a:lnTo>
                <a:lnTo>
                  <a:pt x="128" y="411"/>
                </a:lnTo>
                <a:lnTo>
                  <a:pt x="145" y="426"/>
                </a:lnTo>
                <a:lnTo>
                  <a:pt x="145" y="426"/>
                </a:lnTo>
                <a:lnTo>
                  <a:pt x="150" y="433"/>
                </a:lnTo>
                <a:lnTo>
                  <a:pt x="154" y="440"/>
                </a:lnTo>
                <a:lnTo>
                  <a:pt x="161" y="455"/>
                </a:lnTo>
                <a:lnTo>
                  <a:pt x="161" y="455"/>
                </a:lnTo>
                <a:lnTo>
                  <a:pt x="167" y="467"/>
                </a:lnTo>
                <a:lnTo>
                  <a:pt x="175" y="486"/>
                </a:lnTo>
                <a:lnTo>
                  <a:pt x="180" y="497"/>
                </a:lnTo>
                <a:lnTo>
                  <a:pt x="186" y="507"/>
                </a:lnTo>
                <a:lnTo>
                  <a:pt x="193" y="515"/>
                </a:lnTo>
                <a:lnTo>
                  <a:pt x="201" y="522"/>
                </a:lnTo>
                <a:lnTo>
                  <a:pt x="201" y="522"/>
                </a:lnTo>
                <a:lnTo>
                  <a:pt x="212" y="530"/>
                </a:lnTo>
                <a:lnTo>
                  <a:pt x="219" y="536"/>
                </a:lnTo>
                <a:lnTo>
                  <a:pt x="221" y="540"/>
                </a:lnTo>
                <a:lnTo>
                  <a:pt x="221" y="540"/>
                </a:lnTo>
                <a:lnTo>
                  <a:pt x="219" y="540"/>
                </a:lnTo>
                <a:lnTo>
                  <a:pt x="212" y="540"/>
                </a:lnTo>
                <a:lnTo>
                  <a:pt x="208" y="541"/>
                </a:lnTo>
                <a:lnTo>
                  <a:pt x="205" y="542"/>
                </a:lnTo>
                <a:lnTo>
                  <a:pt x="204" y="545"/>
                </a:lnTo>
                <a:lnTo>
                  <a:pt x="204" y="549"/>
                </a:lnTo>
                <a:lnTo>
                  <a:pt x="204" y="549"/>
                </a:lnTo>
                <a:lnTo>
                  <a:pt x="206" y="563"/>
                </a:lnTo>
                <a:lnTo>
                  <a:pt x="206" y="574"/>
                </a:lnTo>
                <a:lnTo>
                  <a:pt x="206" y="574"/>
                </a:lnTo>
                <a:lnTo>
                  <a:pt x="208" y="586"/>
                </a:lnTo>
                <a:lnTo>
                  <a:pt x="209" y="594"/>
                </a:lnTo>
                <a:lnTo>
                  <a:pt x="221" y="609"/>
                </a:lnTo>
                <a:lnTo>
                  <a:pt x="221" y="609"/>
                </a:lnTo>
                <a:lnTo>
                  <a:pt x="208" y="601"/>
                </a:lnTo>
                <a:lnTo>
                  <a:pt x="198" y="594"/>
                </a:lnTo>
                <a:lnTo>
                  <a:pt x="194" y="592"/>
                </a:lnTo>
                <a:lnTo>
                  <a:pt x="191" y="589"/>
                </a:lnTo>
                <a:lnTo>
                  <a:pt x="191" y="589"/>
                </a:lnTo>
                <a:lnTo>
                  <a:pt x="183" y="575"/>
                </a:lnTo>
                <a:lnTo>
                  <a:pt x="179" y="568"/>
                </a:lnTo>
                <a:lnTo>
                  <a:pt x="176" y="564"/>
                </a:lnTo>
                <a:lnTo>
                  <a:pt x="176" y="564"/>
                </a:lnTo>
                <a:lnTo>
                  <a:pt x="171" y="562"/>
                </a:lnTo>
                <a:lnTo>
                  <a:pt x="165" y="560"/>
                </a:lnTo>
                <a:lnTo>
                  <a:pt x="157" y="557"/>
                </a:lnTo>
                <a:lnTo>
                  <a:pt x="157" y="557"/>
                </a:lnTo>
                <a:lnTo>
                  <a:pt x="135" y="541"/>
                </a:lnTo>
                <a:lnTo>
                  <a:pt x="120" y="530"/>
                </a:lnTo>
                <a:lnTo>
                  <a:pt x="112" y="525"/>
                </a:lnTo>
                <a:lnTo>
                  <a:pt x="112" y="525"/>
                </a:lnTo>
                <a:lnTo>
                  <a:pt x="105" y="529"/>
                </a:lnTo>
                <a:lnTo>
                  <a:pt x="93" y="537"/>
                </a:lnTo>
                <a:lnTo>
                  <a:pt x="81" y="548"/>
                </a:lnTo>
                <a:lnTo>
                  <a:pt x="77" y="552"/>
                </a:lnTo>
                <a:lnTo>
                  <a:pt x="75" y="555"/>
                </a:lnTo>
                <a:lnTo>
                  <a:pt x="75" y="555"/>
                </a:lnTo>
                <a:lnTo>
                  <a:pt x="75" y="559"/>
                </a:lnTo>
                <a:lnTo>
                  <a:pt x="75" y="559"/>
                </a:lnTo>
                <a:lnTo>
                  <a:pt x="75" y="560"/>
                </a:lnTo>
                <a:lnTo>
                  <a:pt x="75" y="562"/>
                </a:lnTo>
                <a:lnTo>
                  <a:pt x="75" y="562"/>
                </a:lnTo>
                <a:lnTo>
                  <a:pt x="161" y="634"/>
                </a:lnTo>
                <a:lnTo>
                  <a:pt x="169" y="634"/>
                </a:lnTo>
                <a:lnTo>
                  <a:pt x="169" y="634"/>
                </a:lnTo>
                <a:lnTo>
                  <a:pt x="168" y="635"/>
                </a:lnTo>
                <a:lnTo>
                  <a:pt x="167" y="641"/>
                </a:lnTo>
                <a:lnTo>
                  <a:pt x="167" y="645"/>
                </a:lnTo>
                <a:lnTo>
                  <a:pt x="168" y="650"/>
                </a:lnTo>
                <a:lnTo>
                  <a:pt x="171" y="656"/>
                </a:lnTo>
                <a:lnTo>
                  <a:pt x="176" y="661"/>
                </a:lnTo>
                <a:lnTo>
                  <a:pt x="176" y="661"/>
                </a:lnTo>
                <a:lnTo>
                  <a:pt x="186" y="671"/>
                </a:lnTo>
                <a:lnTo>
                  <a:pt x="193" y="675"/>
                </a:lnTo>
                <a:lnTo>
                  <a:pt x="199" y="679"/>
                </a:lnTo>
                <a:lnTo>
                  <a:pt x="209" y="686"/>
                </a:lnTo>
                <a:lnTo>
                  <a:pt x="209" y="686"/>
                </a:lnTo>
                <a:lnTo>
                  <a:pt x="224" y="698"/>
                </a:lnTo>
                <a:lnTo>
                  <a:pt x="240" y="714"/>
                </a:lnTo>
                <a:lnTo>
                  <a:pt x="261" y="738"/>
                </a:lnTo>
                <a:lnTo>
                  <a:pt x="261" y="738"/>
                </a:lnTo>
                <a:lnTo>
                  <a:pt x="262" y="740"/>
                </a:lnTo>
                <a:lnTo>
                  <a:pt x="262" y="744"/>
                </a:lnTo>
                <a:lnTo>
                  <a:pt x="262" y="754"/>
                </a:lnTo>
                <a:lnTo>
                  <a:pt x="262" y="758"/>
                </a:lnTo>
                <a:lnTo>
                  <a:pt x="264" y="764"/>
                </a:lnTo>
                <a:lnTo>
                  <a:pt x="266" y="768"/>
                </a:lnTo>
                <a:lnTo>
                  <a:pt x="270" y="770"/>
                </a:lnTo>
                <a:lnTo>
                  <a:pt x="270" y="770"/>
                </a:lnTo>
                <a:lnTo>
                  <a:pt x="291" y="783"/>
                </a:lnTo>
                <a:lnTo>
                  <a:pt x="291" y="783"/>
                </a:lnTo>
                <a:lnTo>
                  <a:pt x="287" y="789"/>
                </a:lnTo>
                <a:lnTo>
                  <a:pt x="276" y="807"/>
                </a:lnTo>
                <a:lnTo>
                  <a:pt x="270" y="818"/>
                </a:lnTo>
                <a:lnTo>
                  <a:pt x="265" y="830"/>
                </a:lnTo>
                <a:lnTo>
                  <a:pt x="261" y="841"/>
                </a:lnTo>
                <a:lnTo>
                  <a:pt x="258" y="854"/>
                </a:lnTo>
                <a:lnTo>
                  <a:pt x="258" y="854"/>
                </a:lnTo>
                <a:lnTo>
                  <a:pt x="254" y="897"/>
                </a:lnTo>
                <a:lnTo>
                  <a:pt x="251" y="921"/>
                </a:lnTo>
                <a:lnTo>
                  <a:pt x="249" y="948"/>
                </a:lnTo>
                <a:lnTo>
                  <a:pt x="249" y="948"/>
                </a:lnTo>
                <a:lnTo>
                  <a:pt x="242" y="955"/>
                </a:lnTo>
                <a:lnTo>
                  <a:pt x="224" y="975"/>
                </a:lnTo>
                <a:lnTo>
                  <a:pt x="214" y="989"/>
                </a:lnTo>
                <a:lnTo>
                  <a:pt x="205" y="1002"/>
                </a:lnTo>
                <a:lnTo>
                  <a:pt x="197" y="1017"/>
                </a:lnTo>
                <a:lnTo>
                  <a:pt x="191" y="1032"/>
                </a:lnTo>
                <a:lnTo>
                  <a:pt x="191" y="1032"/>
                </a:lnTo>
                <a:lnTo>
                  <a:pt x="189" y="1041"/>
                </a:lnTo>
                <a:lnTo>
                  <a:pt x="183" y="1052"/>
                </a:lnTo>
                <a:lnTo>
                  <a:pt x="169" y="1076"/>
                </a:lnTo>
                <a:lnTo>
                  <a:pt x="134" y="1136"/>
                </a:lnTo>
                <a:lnTo>
                  <a:pt x="116" y="1166"/>
                </a:lnTo>
                <a:lnTo>
                  <a:pt x="100" y="1194"/>
                </a:lnTo>
                <a:lnTo>
                  <a:pt x="90" y="1215"/>
                </a:lnTo>
                <a:lnTo>
                  <a:pt x="88" y="1225"/>
                </a:lnTo>
                <a:lnTo>
                  <a:pt x="88" y="1230"/>
                </a:lnTo>
                <a:lnTo>
                  <a:pt x="88" y="1230"/>
                </a:lnTo>
                <a:lnTo>
                  <a:pt x="90" y="1236"/>
                </a:lnTo>
                <a:lnTo>
                  <a:pt x="94" y="1243"/>
                </a:lnTo>
                <a:lnTo>
                  <a:pt x="109" y="1260"/>
                </a:lnTo>
                <a:lnTo>
                  <a:pt x="131" y="1281"/>
                </a:lnTo>
                <a:lnTo>
                  <a:pt x="157" y="1301"/>
                </a:lnTo>
                <a:lnTo>
                  <a:pt x="184" y="1322"/>
                </a:lnTo>
                <a:lnTo>
                  <a:pt x="210" y="1341"/>
                </a:lnTo>
                <a:lnTo>
                  <a:pt x="235" y="1356"/>
                </a:lnTo>
                <a:lnTo>
                  <a:pt x="251" y="1364"/>
                </a:lnTo>
                <a:lnTo>
                  <a:pt x="251" y="1364"/>
                </a:lnTo>
                <a:lnTo>
                  <a:pt x="274" y="1375"/>
                </a:lnTo>
                <a:lnTo>
                  <a:pt x="285" y="1382"/>
                </a:lnTo>
                <a:lnTo>
                  <a:pt x="291" y="1387"/>
                </a:lnTo>
                <a:lnTo>
                  <a:pt x="291" y="1389"/>
                </a:lnTo>
                <a:lnTo>
                  <a:pt x="291" y="1389"/>
                </a:lnTo>
                <a:lnTo>
                  <a:pt x="280" y="1441"/>
                </a:lnTo>
                <a:lnTo>
                  <a:pt x="270" y="1484"/>
                </a:lnTo>
                <a:lnTo>
                  <a:pt x="268" y="1505"/>
                </a:lnTo>
                <a:lnTo>
                  <a:pt x="268" y="1520"/>
                </a:lnTo>
                <a:lnTo>
                  <a:pt x="268" y="1520"/>
                </a:lnTo>
                <a:lnTo>
                  <a:pt x="268" y="1544"/>
                </a:lnTo>
                <a:lnTo>
                  <a:pt x="270" y="1568"/>
                </a:lnTo>
                <a:lnTo>
                  <a:pt x="270" y="1588"/>
                </a:lnTo>
                <a:lnTo>
                  <a:pt x="269" y="1598"/>
                </a:lnTo>
                <a:lnTo>
                  <a:pt x="268" y="1604"/>
                </a:lnTo>
                <a:lnTo>
                  <a:pt x="268" y="1604"/>
                </a:lnTo>
                <a:lnTo>
                  <a:pt x="265" y="1617"/>
                </a:lnTo>
                <a:lnTo>
                  <a:pt x="262" y="1636"/>
                </a:lnTo>
                <a:lnTo>
                  <a:pt x="257" y="1690"/>
                </a:lnTo>
                <a:lnTo>
                  <a:pt x="249" y="1753"/>
                </a:lnTo>
                <a:lnTo>
                  <a:pt x="244" y="1783"/>
                </a:lnTo>
                <a:lnTo>
                  <a:pt x="240" y="1809"/>
                </a:lnTo>
                <a:lnTo>
                  <a:pt x="240" y="1809"/>
                </a:lnTo>
                <a:lnTo>
                  <a:pt x="234" y="1832"/>
                </a:lnTo>
                <a:lnTo>
                  <a:pt x="225" y="1857"/>
                </a:lnTo>
                <a:lnTo>
                  <a:pt x="217" y="1880"/>
                </a:lnTo>
                <a:lnTo>
                  <a:pt x="208" y="1902"/>
                </a:lnTo>
                <a:lnTo>
                  <a:pt x="191" y="1939"/>
                </a:lnTo>
                <a:lnTo>
                  <a:pt x="179" y="1961"/>
                </a:lnTo>
                <a:lnTo>
                  <a:pt x="179" y="1961"/>
                </a:lnTo>
                <a:lnTo>
                  <a:pt x="171" y="1973"/>
                </a:lnTo>
                <a:lnTo>
                  <a:pt x="163" y="1982"/>
                </a:lnTo>
                <a:lnTo>
                  <a:pt x="153" y="1991"/>
                </a:lnTo>
                <a:lnTo>
                  <a:pt x="142" y="1998"/>
                </a:lnTo>
                <a:lnTo>
                  <a:pt x="142" y="1998"/>
                </a:lnTo>
                <a:lnTo>
                  <a:pt x="128" y="2003"/>
                </a:lnTo>
                <a:lnTo>
                  <a:pt x="112" y="2007"/>
                </a:lnTo>
                <a:lnTo>
                  <a:pt x="93" y="2011"/>
                </a:lnTo>
                <a:lnTo>
                  <a:pt x="75" y="2013"/>
                </a:lnTo>
                <a:lnTo>
                  <a:pt x="75" y="2013"/>
                </a:lnTo>
                <a:lnTo>
                  <a:pt x="37" y="2014"/>
                </a:lnTo>
                <a:lnTo>
                  <a:pt x="19" y="2014"/>
                </a:lnTo>
                <a:lnTo>
                  <a:pt x="8" y="2015"/>
                </a:lnTo>
                <a:lnTo>
                  <a:pt x="8" y="2015"/>
                </a:lnTo>
                <a:lnTo>
                  <a:pt x="6" y="2018"/>
                </a:lnTo>
                <a:lnTo>
                  <a:pt x="3" y="2022"/>
                </a:lnTo>
                <a:lnTo>
                  <a:pt x="2" y="2026"/>
                </a:lnTo>
                <a:lnTo>
                  <a:pt x="0" y="2032"/>
                </a:lnTo>
                <a:lnTo>
                  <a:pt x="0" y="2038"/>
                </a:lnTo>
                <a:lnTo>
                  <a:pt x="2" y="2044"/>
                </a:lnTo>
                <a:lnTo>
                  <a:pt x="3" y="2051"/>
                </a:lnTo>
                <a:lnTo>
                  <a:pt x="6" y="2055"/>
                </a:lnTo>
                <a:lnTo>
                  <a:pt x="6" y="2055"/>
                </a:lnTo>
                <a:lnTo>
                  <a:pt x="8" y="2058"/>
                </a:lnTo>
                <a:lnTo>
                  <a:pt x="14" y="2062"/>
                </a:lnTo>
                <a:lnTo>
                  <a:pt x="30" y="2070"/>
                </a:lnTo>
                <a:lnTo>
                  <a:pt x="55" y="2081"/>
                </a:lnTo>
                <a:lnTo>
                  <a:pt x="82" y="2090"/>
                </a:lnTo>
                <a:lnTo>
                  <a:pt x="109" y="2100"/>
                </a:lnTo>
                <a:lnTo>
                  <a:pt x="137" y="2108"/>
                </a:lnTo>
                <a:lnTo>
                  <a:pt x="160" y="2115"/>
                </a:lnTo>
                <a:lnTo>
                  <a:pt x="168" y="2116"/>
                </a:lnTo>
                <a:lnTo>
                  <a:pt x="176" y="2116"/>
                </a:lnTo>
                <a:lnTo>
                  <a:pt x="176" y="2116"/>
                </a:lnTo>
                <a:lnTo>
                  <a:pt x="262" y="2116"/>
                </a:lnTo>
                <a:lnTo>
                  <a:pt x="287" y="2115"/>
                </a:lnTo>
                <a:lnTo>
                  <a:pt x="307" y="2114"/>
                </a:lnTo>
                <a:lnTo>
                  <a:pt x="322" y="2111"/>
                </a:lnTo>
                <a:lnTo>
                  <a:pt x="326" y="2109"/>
                </a:lnTo>
                <a:lnTo>
                  <a:pt x="328" y="2107"/>
                </a:lnTo>
                <a:lnTo>
                  <a:pt x="328" y="2107"/>
                </a:lnTo>
                <a:lnTo>
                  <a:pt x="329" y="2101"/>
                </a:lnTo>
                <a:lnTo>
                  <a:pt x="328" y="2092"/>
                </a:lnTo>
                <a:lnTo>
                  <a:pt x="322" y="2070"/>
                </a:lnTo>
                <a:lnTo>
                  <a:pt x="314" y="2048"/>
                </a:lnTo>
                <a:lnTo>
                  <a:pt x="307" y="2030"/>
                </a:lnTo>
                <a:lnTo>
                  <a:pt x="307" y="2030"/>
                </a:lnTo>
                <a:lnTo>
                  <a:pt x="306" y="2026"/>
                </a:lnTo>
                <a:lnTo>
                  <a:pt x="305" y="2019"/>
                </a:lnTo>
                <a:lnTo>
                  <a:pt x="306" y="2002"/>
                </a:lnTo>
                <a:lnTo>
                  <a:pt x="307" y="1978"/>
                </a:lnTo>
                <a:lnTo>
                  <a:pt x="310" y="1952"/>
                </a:lnTo>
                <a:lnTo>
                  <a:pt x="315" y="1925"/>
                </a:lnTo>
                <a:lnTo>
                  <a:pt x="320" y="1901"/>
                </a:lnTo>
                <a:lnTo>
                  <a:pt x="325" y="1880"/>
                </a:lnTo>
                <a:lnTo>
                  <a:pt x="330" y="1866"/>
                </a:lnTo>
                <a:lnTo>
                  <a:pt x="330" y="1866"/>
                </a:lnTo>
                <a:lnTo>
                  <a:pt x="350" y="1839"/>
                </a:lnTo>
                <a:lnTo>
                  <a:pt x="363" y="1820"/>
                </a:lnTo>
                <a:lnTo>
                  <a:pt x="377" y="1800"/>
                </a:lnTo>
                <a:lnTo>
                  <a:pt x="391" y="1776"/>
                </a:lnTo>
                <a:lnTo>
                  <a:pt x="401" y="1753"/>
                </a:lnTo>
                <a:lnTo>
                  <a:pt x="407" y="1741"/>
                </a:lnTo>
                <a:lnTo>
                  <a:pt x="410" y="1729"/>
                </a:lnTo>
                <a:lnTo>
                  <a:pt x="412" y="1718"/>
                </a:lnTo>
                <a:lnTo>
                  <a:pt x="414" y="1705"/>
                </a:lnTo>
                <a:lnTo>
                  <a:pt x="414" y="1705"/>
                </a:lnTo>
                <a:lnTo>
                  <a:pt x="419" y="1557"/>
                </a:lnTo>
                <a:lnTo>
                  <a:pt x="501" y="1428"/>
                </a:lnTo>
                <a:lnTo>
                  <a:pt x="501" y="1428"/>
                </a:lnTo>
                <a:lnTo>
                  <a:pt x="516" y="1465"/>
                </a:lnTo>
                <a:lnTo>
                  <a:pt x="530" y="1495"/>
                </a:lnTo>
                <a:lnTo>
                  <a:pt x="541" y="1520"/>
                </a:lnTo>
                <a:lnTo>
                  <a:pt x="541" y="1520"/>
                </a:lnTo>
                <a:lnTo>
                  <a:pt x="567" y="1569"/>
                </a:lnTo>
                <a:lnTo>
                  <a:pt x="610" y="1658"/>
                </a:lnTo>
                <a:lnTo>
                  <a:pt x="657" y="1750"/>
                </a:lnTo>
                <a:lnTo>
                  <a:pt x="688" y="1815"/>
                </a:lnTo>
                <a:lnTo>
                  <a:pt x="688" y="1815"/>
                </a:lnTo>
                <a:lnTo>
                  <a:pt x="695" y="1832"/>
                </a:lnTo>
                <a:lnTo>
                  <a:pt x="699" y="1847"/>
                </a:lnTo>
                <a:lnTo>
                  <a:pt x="702" y="1861"/>
                </a:lnTo>
                <a:lnTo>
                  <a:pt x="702" y="1872"/>
                </a:lnTo>
                <a:lnTo>
                  <a:pt x="700" y="1892"/>
                </a:lnTo>
                <a:lnTo>
                  <a:pt x="699" y="1913"/>
                </a:lnTo>
                <a:lnTo>
                  <a:pt x="699" y="1913"/>
                </a:lnTo>
                <a:lnTo>
                  <a:pt x="698" y="1924"/>
                </a:lnTo>
                <a:lnTo>
                  <a:pt x="693" y="1936"/>
                </a:lnTo>
                <a:lnTo>
                  <a:pt x="687" y="1950"/>
                </a:lnTo>
                <a:lnTo>
                  <a:pt x="677" y="1963"/>
                </a:lnTo>
                <a:lnTo>
                  <a:pt x="668" y="1977"/>
                </a:lnTo>
                <a:lnTo>
                  <a:pt x="658" y="1988"/>
                </a:lnTo>
                <a:lnTo>
                  <a:pt x="650" y="1996"/>
                </a:lnTo>
                <a:lnTo>
                  <a:pt x="642" y="2000"/>
                </a:lnTo>
                <a:lnTo>
                  <a:pt x="642" y="2000"/>
                </a:lnTo>
                <a:lnTo>
                  <a:pt x="612" y="2014"/>
                </a:lnTo>
                <a:lnTo>
                  <a:pt x="597" y="2019"/>
                </a:lnTo>
                <a:lnTo>
                  <a:pt x="584" y="2022"/>
                </a:lnTo>
                <a:lnTo>
                  <a:pt x="584" y="2022"/>
                </a:lnTo>
                <a:lnTo>
                  <a:pt x="573" y="2022"/>
                </a:lnTo>
                <a:lnTo>
                  <a:pt x="564" y="2023"/>
                </a:lnTo>
                <a:lnTo>
                  <a:pt x="556" y="2026"/>
                </a:lnTo>
                <a:lnTo>
                  <a:pt x="553" y="2029"/>
                </a:lnTo>
                <a:lnTo>
                  <a:pt x="550" y="2030"/>
                </a:lnTo>
                <a:lnTo>
                  <a:pt x="550" y="2030"/>
                </a:lnTo>
                <a:lnTo>
                  <a:pt x="546" y="2038"/>
                </a:lnTo>
                <a:lnTo>
                  <a:pt x="543" y="2048"/>
                </a:lnTo>
                <a:lnTo>
                  <a:pt x="542" y="2058"/>
                </a:lnTo>
                <a:lnTo>
                  <a:pt x="542" y="2062"/>
                </a:lnTo>
                <a:lnTo>
                  <a:pt x="545" y="2064"/>
                </a:lnTo>
                <a:lnTo>
                  <a:pt x="545" y="2064"/>
                </a:lnTo>
                <a:lnTo>
                  <a:pt x="549" y="2067"/>
                </a:lnTo>
                <a:lnTo>
                  <a:pt x="554" y="2068"/>
                </a:lnTo>
                <a:lnTo>
                  <a:pt x="571" y="2073"/>
                </a:lnTo>
                <a:lnTo>
                  <a:pt x="590" y="2074"/>
                </a:lnTo>
                <a:lnTo>
                  <a:pt x="609" y="2074"/>
                </a:lnTo>
                <a:lnTo>
                  <a:pt x="609" y="2074"/>
                </a:lnTo>
                <a:lnTo>
                  <a:pt x="647" y="2073"/>
                </a:lnTo>
                <a:lnTo>
                  <a:pt x="713" y="2071"/>
                </a:lnTo>
                <a:lnTo>
                  <a:pt x="784" y="2073"/>
                </a:lnTo>
                <a:lnTo>
                  <a:pt x="834" y="2074"/>
                </a:lnTo>
                <a:lnTo>
                  <a:pt x="834" y="2074"/>
                </a:lnTo>
                <a:lnTo>
                  <a:pt x="848" y="2074"/>
                </a:lnTo>
                <a:lnTo>
                  <a:pt x="860" y="2074"/>
                </a:lnTo>
                <a:lnTo>
                  <a:pt x="868" y="2073"/>
                </a:lnTo>
                <a:lnTo>
                  <a:pt x="875" y="2071"/>
                </a:lnTo>
                <a:lnTo>
                  <a:pt x="880" y="2068"/>
                </a:lnTo>
                <a:lnTo>
                  <a:pt x="885" y="2066"/>
                </a:lnTo>
                <a:lnTo>
                  <a:pt x="887" y="2062"/>
                </a:lnTo>
                <a:lnTo>
                  <a:pt x="889" y="2059"/>
                </a:lnTo>
                <a:lnTo>
                  <a:pt x="889" y="2059"/>
                </a:lnTo>
                <a:lnTo>
                  <a:pt x="889" y="2052"/>
                </a:lnTo>
                <a:lnTo>
                  <a:pt x="887" y="2043"/>
                </a:lnTo>
                <a:lnTo>
                  <a:pt x="879" y="2018"/>
                </a:lnTo>
                <a:lnTo>
                  <a:pt x="864" y="1976"/>
                </a:lnTo>
                <a:lnTo>
                  <a:pt x="864" y="1976"/>
                </a:lnTo>
                <a:lnTo>
                  <a:pt x="853" y="1950"/>
                </a:lnTo>
                <a:lnTo>
                  <a:pt x="848" y="1939"/>
                </a:lnTo>
                <a:lnTo>
                  <a:pt x="845" y="1935"/>
                </a:lnTo>
                <a:lnTo>
                  <a:pt x="842" y="1933"/>
                </a:lnTo>
                <a:lnTo>
                  <a:pt x="842" y="1933"/>
                </a:lnTo>
                <a:lnTo>
                  <a:pt x="840" y="1933"/>
                </a:lnTo>
                <a:lnTo>
                  <a:pt x="837" y="1935"/>
                </a:lnTo>
                <a:lnTo>
                  <a:pt x="835" y="1936"/>
                </a:lnTo>
                <a:lnTo>
                  <a:pt x="834" y="1933"/>
                </a:lnTo>
                <a:lnTo>
                  <a:pt x="834" y="1933"/>
                </a:lnTo>
                <a:lnTo>
                  <a:pt x="810" y="1857"/>
                </a:lnTo>
                <a:lnTo>
                  <a:pt x="790" y="1798"/>
                </a:lnTo>
                <a:lnTo>
                  <a:pt x="784" y="1772"/>
                </a:lnTo>
                <a:lnTo>
                  <a:pt x="779" y="1750"/>
                </a:lnTo>
                <a:lnTo>
                  <a:pt x="779" y="1750"/>
                </a:lnTo>
                <a:lnTo>
                  <a:pt x="770" y="1712"/>
                </a:lnTo>
                <a:lnTo>
                  <a:pt x="759" y="1666"/>
                </a:lnTo>
                <a:lnTo>
                  <a:pt x="745" y="1622"/>
                </a:lnTo>
                <a:lnTo>
                  <a:pt x="737" y="1603"/>
                </a:lnTo>
                <a:lnTo>
                  <a:pt x="730" y="1587"/>
                </a:lnTo>
                <a:lnTo>
                  <a:pt x="730" y="1587"/>
                </a:lnTo>
                <a:lnTo>
                  <a:pt x="699" y="1522"/>
                </a:lnTo>
                <a:lnTo>
                  <a:pt x="685" y="1495"/>
                </a:lnTo>
                <a:lnTo>
                  <a:pt x="678" y="1477"/>
                </a:lnTo>
                <a:lnTo>
                  <a:pt x="678" y="1477"/>
                </a:lnTo>
                <a:lnTo>
                  <a:pt x="677" y="1465"/>
                </a:lnTo>
                <a:lnTo>
                  <a:pt x="676" y="1443"/>
                </a:lnTo>
                <a:lnTo>
                  <a:pt x="673" y="1385"/>
                </a:lnTo>
                <a:lnTo>
                  <a:pt x="672" y="1304"/>
                </a:lnTo>
                <a:lnTo>
                  <a:pt x="672" y="1304"/>
                </a:lnTo>
                <a:lnTo>
                  <a:pt x="685" y="1300"/>
                </a:lnTo>
                <a:lnTo>
                  <a:pt x="715" y="1292"/>
                </a:lnTo>
                <a:lnTo>
                  <a:pt x="730" y="1286"/>
                </a:lnTo>
                <a:lnTo>
                  <a:pt x="744" y="1280"/>
                </a:lnTo>
                <a:lnTo>
                  <a:pt x="749" y="1275"/>
                </a:lnTo>
                <a:lnTo>
                  <a:pt x="754" y="1271"/>
                </a:lnTo>
                <a:lnTo>
                  <a:pt x="756" y="1269"/>
                </a:lnTo>
                <a:lnTo>
                  <a:pt x="758" y="1264"/>
                </a:lnTo>
                <a:lnTo>
                  <a:pt x="758" y="1264"/>
                </a:lnTo>
                <a:lnTo>
                  <a:pt x="756" y="1252"/>
                </a:lnTo>
                <a:lnTo>
                  <a:pt x="752" y="1234"/>
                </a:lnTo>
                <a:lnTo>
                  <a:pt x="740" y="1192"/>
                </a:lnTo>
                <a:lnTo>
                  <a:pt x="724" y="1136"/>
                </a:lnTo>
                <a:lnTo>
                  <a:pt x="724" y="1136"/>
                </a:lnTo>
                <a:lnTo>
                  <a:pt x="733" y="1139"/>
                </a:lnTo>
                <a:lnTo>
                  <a:pt x="744" y="1142"/>
                </a:lnTo>
                <a:lnTo>
                  <a:pt x="756" y="1143"/>
                </a:lnTo>
                <a:lnTo>
                  <a:pt x="769" y="1142"/>
                </a:lnTo>
                <a:lnTo>
                  <a:pt x="775" y="1140"/>
                </a:lnTo>
                <a:lnTo>
                  <a:pt x="782" y="1138"/>
                </a:lnTo>
                <a:lnTo>
                  <a:pt x="789" y="1135"/>
                </a:lnTo>
                <a:lnTo>
                  <a:pt x="796" y="1129"/>
                </a:lnTo>
                <a:lnTo>
                  <a:pt x="801" y="1123"/>
                </a:lnTo>
                <a:lnTo>
                  <a:pt x="807" y="1114"/>
                </a:lnTo>
                <a:lnTo>
                  <a:pt x="807" y="1114"/>
                </a:lnTo>
                <a:lnTo>
                  <a:pt x="811" y="1106"/>
                </a:lnTo>
                <a:lnTo>
                  <a:pt x="814" y="1097"/>
                </a:lnTo>
                <a:lnTo>
                  <a:pt x="818" y="1077"/>
                </a:lnTo>
                <a:lnTo>
                  <a:pt x="820" y="1058"/>
                </a:lnTo>
                <a:lnTo>
                  <a:pt x="820" y="1039"/>
                </a:lnTo>
                <a:lnTo>
                  <a:pt x="819" y="1023"/>
                </a:lnTo>
                <a:lnTo>
                  <a:pt x="818" y="1008"/>
                </a:lnTo>
                <a:lnTo>
                  <a:pt x="815" y="990"/>
                </a:lnTo>
                <a:lnTo>
                  <a:pt x="815" y="990"/>
                </a:lnTo>
                <a:lnTo>
                  <a:pt x="814" y="979"/>
                </a:lnTo>
                <a:lnTo>
                  <a:pt x="811" y="966"/>
                </a:lnTo>
                <a:lnTo>
                  <a:pt x="807" y="951"/>
                </a:lnTo>
                <a:lnTo>
                  <a:pt x="800" y="936"/>
                </a:lnTo>
                <a:lnTo>
                  <a:pt x="800" y="936"/>
                </a:lnTo>
                <a:lnTo>
                  <a:pt x="794" y="918"/>
                </a:lnTo>
                <a:lnTo>
                  <a:pt x="789" y="900"/>
                </a:lnTo>
                <a:lnTo>
                  <a:pt x="786" y="884"/>
                </a:lnTo>
                <a:lnTo>
                  <a:pt x="785" y="874"/>
                </a:lnTo>
                <a:lnTo>
                  <a:pt x="785" y="874"/>
                </a:lnTo>
                <a:lnTo>
                  <a:pt x="779" y="860"/>
                </a:lnTo>
                <a:lnTo>
                  <a:pt x="769" y="836"/>
                </a:lnTo>
                <a:lnTo>
                  <a:pt x="751" y="802"/>
                </a:lnTo>
                <a:lnTo>
                  <a:pt x="751" y="658"/>
                </a:lnTo>
                <a:lnTo>
                  <a:pt x="745" y="622"/>
                </a:lnTo>
                <a:lnTo>
                  <a:pt x="745" y="622"/>
                </a:lnTo>
                <a:lnTo>
                  <a:pt x="749" y="628"/>
                </a:lnTo>
                <a:lnTo>
                  <a:pt x="758" y="645"/>
                </a:lnTo>
                <a:lnTo>
                  <a:pt x="763" y="652"/>
                </a:lnTo>
                <a:lnTo>
                  <a:pt x="769" y="658"/>
                </a:lnTo>
                <a:lnTo>
                  <a:pt x="774" y="661"/>
                </a:lnTo>
                <a:lnTo>
                  <a:pt x="777" y="663"/>
                </a:lnTo>
                <a:lnTo>
                  <a:pt x="779" y="661"/>
                </a:lnTo>
                <a:lnTo>
                  <a:pt x="779" y="661"/>
                </a:lnTo>
                <a:lnTo>
                  <a:pt x="784" y="657"/>
                </a:lnTo>
                <a:lnTo>
                  <a:pt x="788" y="649"/>
                </a:lnTo>
                <a:lnTo>
                  <a:pt x="792" y="638"/>
                </a:lnTo>
                <a:lnTo>
                  <a:pt x="796" y="624"/>
                </a:lnTo>
                <a:lnTo>
                  <a:pt x="799" y="609"/>
                </a:lnTo>
                <a:lnTo>
                  <a:pt x="801" y="594"/>
                </a:lnTo>
                <a:lnTo>
                  <a:pt x="803" y="579"/>
                </a:lnTo>
                <a:lnTo>
                  <a:pt x="803" y="564"/>
                </a:lnTo>
                <a:lnTo>
                  <a:pt x="803" y="564"/>
                </a:lnTo>
                <a:lnTo>
                  <a:pt x="803" y="552"/>
                </a:lnTo>
                <a:lnTo>
                  <a:pt x="804" y="542"/>
                </a:lnTo>
                <a:lnTo>
                  <a:pt x="807" y="531"/>
                </a:lnTo>
                <a:lnTo>
                  <a:pt x="807" y="527"/>
                </a:lnTo>
                <a:lnTo>
                  <a:pt x="805" y="523"/>
                </a:lnTo>
                <a:lnTo>
                  <a:pt x="803" y="518"/>
                </a:lnTo>
                <a:lnTo>
                  <a:pt x="797" y="512"/>
                </a:lnTo>
                <a:lnTo>
                  <a:pt x="797" y="512"/>
                </a:lnTo>
                <a:lnTo>
                  <a:pt x="788" y="501"/>
                </a:lnTo>
                <a:lnTo>
                  <a:pt x="781" y="495"/>
                </a:lnTo>
                <a:lnTo>
                  <a:pt x="774" y="485"/>
                </a:lnTo>
                <a:lnTo>
                  <a:pt x="763" y="466"/>
                </a:lnTo>
                <a:lnTo>
                  <a:pt x="763" y="466"/>
                </a:lnTo>
                <a:lnTo>
                  <a:pt x="733" y="411"/>
                </a:lnTo>
                <a:lnTo>
                  <a:pt x="715" y="376"/>
                </a:lnTo>
                <a:lnTo>
                  <a:pt x="715" y="376"/>
                </a:lnTo>
                <a:lnTo>
                  <a:pt x="699" y="349"/>
                </a:lnTo>
                <a:lnTo>
                  <a:pt x="684" y="327"/>
                </a:lnTo>
                <a:lnTo>
                  <a:pt x="699" y="312"/>
                </a:lnTo>
                <a:lnTo>
                  <a:pt x="699" y="312"/>
                </a:lnTo>
                <a:lnTo>
                  <a:pt x="698" y="301"/>
                </a:lnTo>
                <a:lnTo>
                  <a:pt x="698" y="293"/>
                </a:lnTo>
                <a:lnTo>
                  <a:pt x="698" y="289"/>
                </a:lnTo>
                <a:lnTo>
                  <a:pt x="699" y="287"/>
                </a:lnTo>
                <a:lnTo>
                  <a:pt x="699" y="287"/>
                </a:lnTo>
                <a:lnTo>
                  <a:pt x="706" y="286"/>
                </a:lnTo>
                <a:lnTo>
                  <a:pt x="711" y="283"/>
                </a:lnTo>
                <a:lnTo>
                  <a:pt x="714" y="282"/>
                </a:lnTo>
                <a:lnTo>
                  <a:pt x="715" y="278"/>
                </a:lnTo>
                <a:lnTo>
                  <a:pt x="715" y="273"/>
                </a:lnTo>
                <a:lnTo>
                  <a:pt x="715" y="265"/>
                </a:lnTo>
                <a:lnTo>
                  <a:pt x="715" y="265"/>
                </a:lnTo>
                <a:lnTo>
                  <a:pt x="710" y="250"/>
                </a:lnTo>
                <a:lnTo>
                  <a:pt x="706" y="238"/>
                </a:lnTo>
                <a:lnTo>
                  <a:pt x="702" y="227"/>
                </a:lnTo>
                <a:lnTo>
                  <a:pt x="699" y="220"/>
                </a:lnTo>
                <a:lnTo>
                  <a:pt x="699" y="220"/>
                </a:lnTo>
                <a:lnTo>
                  <a:pt x="700" y="212"/>
                </a:lnTo>
                <a:lnTo>
                  <a:pt x="702" y="201"/>
                </a:lnTo>
                <a:lnTo>
                  <a:pt x="702" y="194"/>
                </a:lnTo>
                <a:lnTo>
                  <a:pt x="702" y="186"/>
                </a:lnTo>
                <a:lnTo>
                  <a:pt x="700" y="178"/>
                </a:lnTo>
                <a:lnTo>
                  <a:pt x="696" y="168"/>
                </a:lnTo>
                <a:lnTo>
                  <a:pt x="696" y="168"/>
                </a:lnTo>
                <a:lnTo>
                  <a:pt x="689" y="151"/>
                </a:lnTo>
                <a:lnTo>
                  <a:pt x="683" y="137"/>
                </a:lnTo>
                <a:lnTo>
                  <a:pt x="674" y="126"/>
                </a:lnTo>
                <a:lnTo>
                  <a:pt x="666" y="117"/>
                </a:lnTo>
                <a:lnTo>
                  <a:pt x="666" y="117"/>
                </a:lnTo>
                <a:lnTo>
                  <a:pt x="653" y="104"/>
                </a:lnTo>
                <a:lnTo>
                  <a:pt x="635" y="86"/>
                </a:lnTo>
                <a:lnTo>
                  <a:pt x="614" y="65"/>
                </a:lnTo>
                <a:lnTo>
                  <a:pt x="614" y="65"/>
                </a:lnTo>
                <a:lnTo>
                  <a:pt x="560" y="22"/>
                </a:lnTo>
                <a:lnTo>
                  <a:pt x="560" y="22"/>
                </a:lnTo>
                <a:lnTo>
                  <a:pt x="550" y="18"/>
                </a:lnTo>
                <a:lnTo>
                  <a:pt x="530" y="10"/>
                </a:lnTo>
                <a:lnTo>
                  <a:pt x="508" y="3"/>
                </a:lnTo>
                <a:lnTo>
                  <a:pt x="498" y="2"/>
                </a:lnTo>
                <a:lnTo>
                  <a:pt x="490" y="0"/>
                </a:lnTo>
                <a:lnTo>
                  <a:pt x="490" y="0"/>
                </a:lnTo>
                <a:lnTo>
                  <a:pt x="472" y="2"/>
                </a:lnTo>
                <a:lnTo>
                  <a:pt x="455" y="5"/>
                </a:lnTo>
                <a:lnTo>
                  <a:pt x="441" y="7"/>
                </a:lnTo>
                <a:lnTo>
                  <a:pt x="434" y="10"/>
                </a:lnTo>
                <a:lnTo>
                  <a:pt x="434" y="10"/>
                </a:lnTo>
                <a:lnTo>
                  <a:pt x="430" y="13"/>
                </a:lnTo>
                <a:lnTo>
                  <a:pt x="421" y="16"/>
                </a:lnTo>
                <a:lnTo>
                  <a:pt x="410" y="18"/>
                </a:lnTo>
                <a:lnTo>
                  <a:pt x="401" y="22"/>
                </a:lnTo>
                <a:lnTo>
                  <a:pt x="401" y="22"/>
                </a:lnTo>
                <a:lnTo>
                  <a:pt x="395" y="25"/>
                </a:lnTo>
                <a:lnTo>
                  <a:pt x="386" y="26"/>
                </a:lnTo>
                <a:lnTo>
                  <a:pt x="378" y="28"/>
                </a:lnTo>
                <a:lnTo>
                  <a:pt x="370" y="32"/>
                </a:lnTo>
                <a:lnTo>
                  <a:pt x="370" y="32"/>
                </a:lnTo>
                <a:lnTo>
                  <a:pt x="366" y="35"/>
                </a:lnTo>
                <a:lnTo>
                  <a:pt x="363" y="35"/>
                </a:lnTo>
                <a:lnTo>
                  <a:pt x="358" y="36"/>
                </a:lnTo>
                <a:lnTo>
                  <a:pt x="347" y="44"/>
                </a:lnTo>
                <a:lnTo>
                  <a:pt x="347" y="44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23"/>
          <p:cNvSpPr>
            <a:spLocks/>
          </p:cNvSpPr>
          <p:nvPr/>
        </p:nvSpPr>
        <p:spPr bwMode="auto">
          <a:xfrm>
            <a:off x="857546" y="719334"/>
            <a:ext cx="720080" cy="1741707"/>
          </a:xfrm>
          <a:custGeom>
            <a:avLst/>
            <a:gdLst>
              <a:gd name="T0" fmla="*/ 375 w 714"/>
              <a:gd name="T1" fmla="*/ 0 h 1727"/>
              <a:gd name="T2" fmla="*/ 310 w 714"/>
              <a:gd name="T3" fmla="*/ 38 h 1727"/>
              <a:gd name="T4" fmla="*/ 267 w 714"/>
              <a:gd name="T5" fmla="*/ 169 h 1727"/>
              <a:gd name="T6" fmla="*/ 246 w 714"/>
              <a:gd name="T7" fmla="*/ 195 h 1727"/>
              <a:gd name="T8" fmla="*/ 188 w 714"/>
              <a:gd name="T9" fmla="*/ 278 h 1727"/>
              <a:gd name="T10" fmla="*/ 173 w 714"/>
              <a:gd name="T11" fmla="*/ 307 h 1727"/>
              <a:gd name="T12" fmla="*/ 157 w 714"/>
              <a:gd name="T13" fmla="*/ 364 h 1727"/>
              <a:gd name="T14" fmla="*/ 177 w 714"/>
              <a:gd name="T15" fmla="*/ 770 h 1727"/>
              <a:gd name="T16" fmla="*/ 140 w 714"/>
              <a:gd name="T17" fmla="*/ 937 h 1727"/>
              <a:gd name="T18" fmla="*/ 152 w 714"/>
              <a:gd name="T19" fmla="*/ 996 h 1727"/>
              <a:gd name="T20" fmla="*/ 228 w 714"/>
              <a:gd name="T21" fmla="*/ 1017 h 1727"/>
              <a:gd name="T22" fmla="*/ 262 w 714"/>
              <a:gd name="T23" fmla="*/ 1077 h 1727"/>
              <a:gd name="T24" fmla="*/ 296 w 714"/>
              <a:gd name="T25" fmla="*/ 1222 h 1727"/>
              <a:gd name="T26" fmla="*/ 180 w 714"/>
              <a:gd name="T27" fmla="*/ 1345 h 1727"/>
              <a:gd name="T28" fmla="*/ 30 w 714"/>
              <a:gd name="T29" fmla="*/ 1483 h 1727"/>
              <a:gd name="T30" fmla="*/ 1 w 714"/>
              <a:gd name="T31" fmla="*/ 1493 h 1727"/>
              <a:gd name="T32" fmla="*/ 24 w 714"/>
              <a:gd name="T33" fmla="*/ 1617 h 1727"/>
              <a:gd name="T34" fmla="*/ 48 w 714"/>
              <a:gd name="T35" fmla="*/ 1676 h 1727"/>
              <a:gd name="T36" fmla="*/ 109 w 714"/>
              <a:gd name="T37" fmla="*/ 1722 h 1727"/>
              <a:gd name="T38" fmla="*/ 147 w 714"/>
              <a:gd name="T39" fmla="*/ 1721 h 1727"/>
              <a:gd name="T40" fmla="*/ 144 w 714"/>
              <a:gd name="T41" fmla="*/ 1670 h 1727"/>
              <a:gd name="T42" fmla="*/ 124 w 714"/>
              <a:gd name="T43" fmla="*/ 1636 h 1727"/>
              <a:gd name="T44" fmla="*/ 153 w 714"/>
              <a:gd name="T45" fmla="*/ 1572 h 1727"/>
              <a:gd name="T46" fmla="*/ 173 w 714"/>
              <a:gd name="T47" fmla="*/ 1556 h 1727"/>
              <a:gd name="T48" fmla="*/ 225 w 714"/>
              <a:gd name="T49" fmla="*/ 1482 h 1727"/>
              <a:gd name="T50" fmla="*/ 394 w 714"/>
              <a:gd name="T51" fmla="*/ 1503 h 1727"/>
              <a:gd name="T52" fmla="*/ 419 w 714"/>
              <a:gd name="T53" fmla="*/ 1577 h 1727"/>
              <a:gd name="T54" fmla="*/ 404 w 714"/>
              <a:gd name="T55" fmla="*/ 1596 h 1727"/>
              <a:gd name="T56" fmla="*/ 414 w 714"/>
              <a:gd name="T57" fmla="*/ 1611 h 1727"/>
              <a:gd name="T58" fmla="*/ 409 w 714"/>
              <a:gd name="T59" fmla="*/ 1660 h 1727"/>
              <a:gd name="T60" fmla="*/ 403 w 714"/>
              <a:gd name="T61" fmla="*/ 1670 h 1727"/>
              <a:gd name="T62" fmla="*/ 450 w 714"/>
              <a:gd name="T63" fmla="*/ 1690 h 1727"/>
              <a:gd name="T64" fmla="*/ 532 w 714"/>
              <a:gd name="T65" fmla="*/ 1680 h 1727"/>
              <a:gd name="T66" fmla="*/ 648 w 714"/>
              <a:gd name="T67" fmla="*/ 1680 h 1727"/>
              <a:gd name="T68" fmla="*/ 692 w 714"/>
              <a:gd name="T69" fmla="*/ 1654 h 1727"/>
              <a:gd name="T70" fmla="*/ 663 w 714"/>
              <a:gd name="T71" fmla="*/ 1631 h 1727"/>
              <a:gd name="T72" fmla="*/ 574 w 714"/>
              <a:gd name="T73" fmla="*/ 1599 h 1727"/>
              <a:gd name="T74" fmla="*/ 547 w 714"/>
              <a:gd name="T75" fmla="*/ 1562 h 1727"/>
              <a:gd name="T76" fmla="*/ 508 w 714"/>
              <a:gd name="T77" fmla="*/ 1332 h 1727"/>
              <a:gd name="T78" fmla="*/ 525 w 714"/>
              <a:gd name="T79" fmla="*/ 1232 h 1727"/>
              <a:gd name="T80" fmla="*/ 529 w 714"/>
              <a:gd name="T81" fmla="*/ 1114 h 1727"/>
              <a:gd name="T82" fmla="*/ 535 w 714"/>
              <a:gd name="T83" fmla="*/ 1021 h 1727"/>
              <a:gd name="T84" fmla="*/ 585 w 714"/>
              <a:gd name="T85" fmla="*/ 986 h 1727"/>
              <a:gd name="T86" fmla="*/ 606 w 714"/>
              <a:gd name="T87" fmla="*/ 962 h 1727"/>
              <a:gd name="T88" fmla="*/ 567 w 714"/>
              <a:gd name="T89" fmla="*/ 789 h 1727"/>
              <a:gd name="T90" fmla="*/ 609 w 714"/>
              <a:gd name="T91" fmla="*/ 564 h 1727"/>
              <a:gd name="T92" fmla="*/ 631 w 714"/>
              <a:gd name="T93" fmla="*/ 519 h 1727"/>
              <a:gd name="T94" fmla="*/ 653 w 714"/>
              <a:gd name="T95" fmla="*/ 508 h 1727"/>
              <a:gd name="T96" fmla="*/ 631 w 714"/>
              <a:gd name="T97" fmla="*/ 470 h 1727"/>
              <a:gd name="T98" fmla="*/ 562 w 714"/>
              <a:gd name="T99" fmla="*/ 470 h 1727"/>
              <a:gd name="T100" fmla="*/ 535 w 714"/>
              <a:gd name="T101" fmla="*/ 470 h 1727"/>
              <a:gd name="T102" fmla="*/ 478 w 714"/>
              <a:gd name="T103" fmla="*/ 415 h 1727"/>
              <a:gd name="T104" fmla="*/ 488 w 714"/>
              <a:gd name="T105" fmla="*/ 342 h 1727"/>
              <a:gd name="T106" fmla="*/ 447 w 714"/>
              <a:gd name="T107" fmla="*/ 274 h 1727"/>
              <a:gd name="T108" fmla="*/ 473 w 714"/>
              <a:gd name="T109" fmla="*/ 224 h 1727"/>
              <a:gd name="T110" fmla="*/ 479 w 714"/>
              <a:gd name="T111" fmla="*/ 195 h 1727"/>
              <a:gd name="T112" fmla="*/ 483 w 714"/>
              <a:gd name="T113" fmla="*/ 171 h 1727"/>
              <a:gd name="T114" fmla="*/ 497 w 714"/>
              <a:gd name="T115" fmla="*/ 155 h 1727"/>
              <a:gd name="T116" fmla="*/ 519 w 714"/>
              <a:gd name="T117" fmla="*/ 119 h 1727"/>
              <a:gd name="T118" fmla="*/ 498 w 714"/>
              <a:gd name="T119" fmla="*/ 61 h 1727"/>
              <a:gd name="T120" fmla="*/ 444 w 714"/>
              <a:gd name="T121" fmla="*/ 23 h 1727"/>
              <a:gd name="T122" fmla="*/ 399 w 714"/>
              <a:gd name="T123" fmla="*/ 7 h 17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714" h="1727">
                <a:moveTo>
                  <a:pt x="399" y="7"/>
                </a:moveTo>
                <a:lnTo>
                  <a:pt x="399" y="7"/>
                </a:lnTo>
                <a:lnTo>
                  <a:pt x="397" y="5"/>
                </a:lnTo>
                <a:lnTo>
                  <a:pt x="394" y="2"/>
                </a:lnTo>
                <a:lnTo>
                  <a:pt x="390" y="1"/>
                </a:lnTo>
                <a:lnTo>
                  <a:pt x="383" y="0"/>
                </a:lnTo>
                <a:lnTo>
                  <a:pt x="375" y="0"/>
                </a:lnTo>
                <a:lnTo>
                  <a:pt x="364" y="2"/>
                </a:lnTo>
                <a:lnTo>
                  <a:pt x="350" y="7"/>
                </a:lnTo>
                <a:lnTo>
                  <a:pt x="350" y="7"/>
                </a:lnTo>
                <a:lnTo>
                  <a:pt x="343" y="11"/>
                </a:lnTo>
                <a:lnTo>
                  <a:pt x="335" y="14"/>
                </a:lnTo>
                <a:lnTo>
                  <a:pt x="322" y="26"/>
                </a:lnTo>
                <a:lnTo>
                  <a:pt x="310" y="38"/>
                </a:lnTo>
                <a:lnTo>
                  <a:pt x="299" y="53"/>
                </a:lnTo>
                <a:lnTo>
                  <a:pt x="290" y="67"/>
                </a:lnTo>
                <a:lnTo>
                  <a:pt x="283" y="82"/>
                </a:lnTo>
                <a:lnTo>
                  <a:pt x="278" y="97"/>
                </a:lnTo>
                <a:lnTo>
                  <a:pt x="276" y="110"/>
                </a:lnTo>
                <a:lnTo>
                  <a:pt x="276" y="145"/>
                </a:lnTo>
                <a:lnTo>
                  <a:pt x="267" y="169"/>
                </a:lnTo>
                <a:lnTo>
                  <a:pt x="267" y="169"/>
                </a:lnTo>
                <a:lnTo>
                  <a:pt x="267" y="171"/>
                </a:lnTo>
                <a:lnTo>
                  <a:pt x="264" y="176"/>
                </a:lnTo>
                <a:lnTo>
                  <a:pt x="259" y="182"/>
                </a:lnTo>
                <a:lnTo>
                  <a:pt x="252" y="189"/>
                </a:lnTo>
                <a:lnTo>
                  <a:pt x="252" y="189"/>
                </a:lnTo>
                <a:lnTo>
                  <a:pt x="246" y="195"/>
                </a:lnTo>
                <a:lnTo>
                  <a:pt x="236" y="205"/>
                </a:lnTo>
                <a:lnTo>
                  <a:pt x="214" y="232"/>
                </a:lnTo>
                <a:lnTo>
                  <a:pt x="203" y="247"/>
                </a:lnTo>
                <a:lnTo>
                  <a:pt x="194" y="259"/>
                </a:lnTo>
                <a:lnTo>
                  <a:pt x="189" y="270"/>
                </a:lnTo>
                <a:lnTo>
                  <a:pt x="188" y="275"/>
                </a:lnTo>
                <a:lnTo>
                  <a:pt x="188" y="278"/>
                </a:lnTo>
                <a:lnTo>
                  <a:pt x="188" y="278"/>
                </a:lnTo>
                <a:lnTo>
                  <a:pt x="188" y="283"/>
                </a:lnTo>
                <a:lnTo>
                  <a:pt x="187" y="288"/>
                </a:lnTo>
                <a:lnTo>
                  <a:pt x="184" y="292"/>
                </a:lnTo>
                <a:lnTo>
                  <a:pt x="182" y="297"/>
                </a:lnTo>
                <a:lnTo>
                  <a:pt x="175" y="305"/>
                </a:lnTo>
                <a:lnTo>
                  <a:pt x="173" y="307"/>
                </a:lnTo>
                <a:lnTo>
                  <a:pt x="173" y="307"/>
                </a:lnTo>
                <a:lnTo>
                  <a:pt x="169" y="317"/>
                </a:lnTo>
                <a:lnTo>
                  <a:pt x="164" y="328"/>
                </a:lnTo>
                <a:lnTo>
                  <a:pt x="158" y="342"/>
                </a:lnTo>
                <a:lnTo>
                  <a:pt x="158" y="342"/>
                </a:lnTo>
                <a:lnTo>
                  <a:pt x="157" y="349"/>
                </a:lnTo>
                <a:lnTo>
                  <a:pt x="157" y="364"/>
                </a:lnTo>
                <a:lnTo>
                  <a:pt x="159" y="409"/>
                </a:lnTo>
                <a:lnTo>
                  <a:pt x="169" y="547"/>
                </a:lnTo>
                <a:lnTo>
                  <a:pt x="175" y="622"/>
                </a:lnTo>
                <a:lnTo>
                  <a:pt x="178" y="692"/>
                </a:lnTo>
                <a:lnTo>
                  <a:pt x="179" y="722"/>
                </a:lnTo>
                <a:lnTo>
                  <a:pt x="178" y="749"/>
                </a:lnTo>
                <a:lnTo>
                  <a:pt x="177" y="770"/>
                </a:lnTo>
                <a:lnTo>
                  <a:pt x="173" y="784"/>
                </a:lnTo>
                <a:lnTo>
                  <a:pt x="173" y="784"/>
                </a:lnTo>
                <a:lnTo>
                  <a:pt x="164" y="810"/>
                </a:lnTo>
                <a:lnTo>
                  <a:pt x="157" y="841"/>
                </a:lnTo>
                <a:lnTo>
                  <a:pt x="150" y="874"/>
                </a:lnTo>
                <a:lnTo>
                  <a:pt x="144" y="906"/>
                </a:lnTo>
                <a:lnTo>
                  <a:pt x="140" y="937"/>
                </a:lnTo>
                <a:lnTo>
                  <a:pt x="137" y="963"/>
                </a:lnTo>
                <a:lnTo>
                  <a:pt x="137" y="973"/>
                </a:lnTo>
                <a:lnTo>
                  <a:pt x="139" y="981"/>
                </a:lnTo>
                <a:lnTo>
                  <a:pt x="141" y="987"/>
                </a:lnTo>
                <a:lnTo>
                  <a:pt x="144" y="991"/>
                </a:lnTo>
                <a:lnTo>
                  <a:pt x="144" y="991"/>
                </a:lnTo>
                <a:lnTo>
                  <a:pt x="152" y="996"/>
                </a:lnTo>
                <a:lnTo>
                  <a:pt x="164" y="1000"/>
                </a:lnTo>
                <a:lnTo>
                  <a:pt x="191" y="1008"/>
                </a:lnTo>
                <a:lnTo>
                  <a:pt x="216" y="1015"/>
                </a:lnTo>
                <a:lnTo>
                  <a:pt x="223" y="1016"/>
                </a:lnTo>
                <a:lnTo>
                  <a:pt x="227" y="1016"/>
                </a:lnTo>
                <a:lnTo>
                  <a:pt x="227" y="1016"/>
                </a:lnTo>
                <a:lnTo>
                  <a:pt x="228" y="1017"/>
                </a:lnTo>
                <a:lnTo>
                  <a:pt x="231" y="1019"/>
                </a:lnTo>
                <a:lnTo>
                  <a:pt x="238" y="1032"/>
                </a:lnTo>
                <a:lnTo>
                  <a:pt x="247" y="1044"/>
                </a:lnTo>
                <a:lnTo>
                  <a:pt x="252" y="1050"/>
                </a:lnTo>
                <a:lnTo>
                  <a:pt x="252" y="1050"/>
                </a:lnTo>
                <a:lnTo>
                  <a:pt x="255" y="1058"/>
                </a:lnTo>
                <a:lnTo>
                  <a:pt x="262" y="1077"/>
                </a:lnTo>
                <a:lnTo>
                  <a:pt x="279" y="1134"/>
                </a:lnTo>
                <a:lnTo>
                  <a:pt x="287" y="1166"/>
                </a:lnTo>
                <a:lnTo>
                  <a:pt x="294" y="1193"/>
                </a:lnTo>
                <a:lnTo>
                  <a:pt x="297" y="1214"/>
                </a:lnTo>
                <a:lnTo>
                  <a:pt x="297" y="1220"/>
                </a:lnTo>
                <a:lnTo>
                  <a:pt x="296" y="1222"/>
                </a:lnTo>
                <a:lnTo>
                  <a:pt x="296" y="1222"/>
                </a:lnTo>
                <a:lnTo>
                  <a:pt x="278" y="1240"/>
                </a:lnTo>
                <a:lnTo>
                  <a:pt x="246" y="1272"/>
                </a:lnTo>
                <a:lnTo>
                  <a:pt x="198" y="1321"/>
                </a:lnTo>
                <a:lnTo>
                  <a:pt x="198" y="1321"/>
                </a:lnTo>
                <a:lnTo>
                  <a:pt x="193" y="1327"/>
                </a:lnTo>
                <a:lnTo>
                  <a:pt x="188" y="1336"/>
                </a:lnTo>
                <a:lnTo>
                  <a:pt x="180" y="1345"/>
                </a:lnTo>
                <a:lnTo>
                  <a:pt x="173" y="1355"/>
                </a:lnTo>
                <a:lnTo>
                  <a:pt x="173" y="1355"/>
                </a:lnTo>
                <a:lnTo>
                  <a:pt x="113" y="1411"/>
                </a:lnTo>
                <a:lnTo>
                  <a:pt x="60" y="1459"/>
                </a:lnTo>
                <a:lnTo>
                  <a:pt x="55" y="1468"/>
                </a:lnTo>
                <a:lnTo>
                  <a:pt x="30" y="1483"/>
                </a:lnTo>
                <a:lnTo>
                  <a:pt x="30" y="1483"/>
                </a:lnTo>
                <a:lnTo>
                  <a:pt x="27" y="1482"/>
                </a:lnTo>
                <a:lnTo>
                  <a:pt x="19" y="1482"/>
                </a:lnTo>
                <a:lnTo>
                  <a:pt x="14" y="1482"/>
                </a:lnTo>
                <a:lnTo>
                  <a:pt x="9" y="1484"/>
                </a:lnTo>
                <a:lnTo>
                  <a:pt x="4" y="1488"/>
                </a:lnTo>
                <a:lnTo>
                  <a:pt x="1" y="1493"/>
                </a:lnTo>
                <a:lnTo>
                  <a:pt x="1" y="1493"/>
                </a:lnTo>
                <a:lnTo>
                  <a:pt x="0" y="1497"/>
                </a:lnTo>
                <a:lnTo>
                  <a:pt x="0" y="1503"/>
                </a:lnTo>
                <a:lnTo>
                  <a:pt x="1" y="1518"/>
                </a:lnTo>
                <a:lnTo>
                  <a:pt x="4" y="1536"/>
                </a:lnTo>
                <a:lnTo>
                  <a:pt x="9" y="1557"/>
                </a:lnTo>
                <a:lnTo>
                  <a:pt x="20" y="1599"/>
                </a:lnTo>
                <a:lnTo>
                  <a:pt x="24" y="1617"/>
                </a:lnTo>
                <a:lnTo>
                  <a:pt x="25" y="1631"/>
                </a:lnTo>
                <a:lnTo>
                  <a:pt x="25" y="1631"/>
                </a:lnTo>
                <a:lnTo>
                  <a:pt x="25" y="1637"/>
                </a:lnTo>
                <a:lnTo>
                  <a:pt x="27" y="1642"/>
                </a:lnTo>
                <a:lnTo>
                  <a:pt x="32" y="1654"/>
                </a:lnTo>
                <a:lnTo>
                  <a:pt x="39" y="1665"/>
                </a:lnTo>
                <a:lnTo>
                  <a:pt x="48" y="1676"/>
                </a:lnTo>
                <a:lnTo>
                  <a:pt x="57" y="1686"/>
                </a:lnTo>
                <a:lnTo>
                  <a:pt x="67" y="1695"/>
                </a:lnTo>
                <a:lnTo>
                  <a:pt x="84" y="1709"/>
                </a:lnTo>
                <a:lnTo>
                  <a:pt x="84" y="1709"/>
                </a:lnTo>
                <a:lnTo>
                  <a:pt x="92" y="1714"/>
                </a:lnTo>
                <a:lnTo>
                  <a:pt x="100" y="1719"/>
                </a:lnTo>
                <a:lnTo>
                  <a:pt x="109" y="1722"/>
                </a:lnTo>
                <a:lnTo>
                  <a:pt x="118" y="1724"/>
                </a:lnTo>
                <a:lnTo>
                  <a:pt x="125" y="1727"/>
                </a:lnTo>
                <a:lnTo>
                  <a:pt x="132" y="1727"/>
                </a:lnTo>
                <a:lnTo>
                  <a:pt x="139" y="1727"/>
                </a:lnTo>
                <a:lnTo>
                  <a:pt x="144" y="1724"/>
                </a:lnTo>
                <a:lnTo>
                  <a:pt x="144" y="1724"/>
                </a:lnTo>
                <a:lnTo>
                  <a:pt x="147" y="1721"/>
                </a:lnTo>
                <a:lnTo>
                  <a:pt x="150" y="1716"/>
                </a:lnTo>
                <a:lnTo>
                  <a:pt x="151" y="1709"/>
                </a:lnTo>
                <a:lnTo>
                  <a:pt x="152" y="1703"/>
                </a:lnTo>
                <a:lnTo>
                  <a:pt x="152" y="1695"/>
                </a:lnTo>
                <a:lnTo>
                  <a:pt x="150" y="1687"/>
                </a:lnTo>
                <a:lnTo>
                  <a:pt x="147" y="1679"/>
                </a:lnTo>
                <a:lnTo>
                  <a:pt x="144" y="1670"/>
                </a:lnTo>
                <a:lnTo>
                  <a:pt x="144" y="1670"/>
                </a:lnTo>
                <a:lnTo>
                  <a:pt x="135" y="1658"/>
                </a:lnTo>
                <a:lnTo>
                  <a:pt x="129" y="1649"/>
                </a:lnTo>
                <a:lnTo>
                  <a:pt x="125" y="1644"/>
                </a:lnTo>
                <a:lnTo>
                  <a:pt x="124" y="1641"/>
                </a:lnTo>
                <a:lnTo>
                  <a:pt x="124" y="1636"/>
                </a:lnTo>
                <a:lnTo>
                  <a:pt x="124" y="1636"/>
                </a:lnTo>
                <a:lnTo>
                  <a:pt x="125" y="1623"/>
                </a:lnTo>
                <a:lnTo>
                  <a:pt x="129" y="1610"/>
                </a:lnTo>
                <a:lnTo>
                  <a:pt x="134" y="1591"/>
                </a:lnTo>
                <a:lnTo>
                  <a:pt x="134" y="1591"/>
                </a:lnTo>
                <a:lnTo>
                  <a:pt x="137" y="1588"/>
                </a:lnTo>
                <a:lnTo>
                  <a:pt x="144" y="1580"/>
                </a:lnTo>
                <a:lnTo>
                  <a:pt x="153" y="1572"/>
                </a:lnTo>
                <a:lnTo>
                  <a:pt x="153" y="1572"/>
                </a:lnTo>
                <a:lnTo>
                  <a:pt x="155" y="1572"/>
                </a:lnTo>
                <a:lnTo>
                  <a:pt x="158" y="1571"/>
                </a:lnTo>
                <a:lnTo>
                  <a:pt x="163" y="1568"/>
                </a:lnTo>
                <a:lnTo>
                  <a:pt x="168" y="1562"/>
                </a:lnTo>
                <a:lnTo>
                  <a:pt x="168" y="1562"/>
                </a:lnTo>
                <a:lnTo>
                  <a:pt x="173" y="1556"/>
                </a:lnTo>
                <a:lnTo>
                  <a:pt x="178" y="1550"/>
                </a:lnTo>
                <a:lnTo>
                  <a:pt x="184" y="1539"/>
                </a:lnTo>
                <a:lnTo>
                  <a:pt x="193" y="1523"/>
                </a:lnTo>
                <a:lnTo>
                  <a:pt x="193" y="1523"/>
                </a:lnTo>
                <a:lnTo>
                  <a:pt x="196" y="1516"/>
                </a:lnTo>
                <a:lnTo>
                  <a:pt x="204" y="1507"/>
                </a:lnTo>
                <a:lnTo>
                  <a:pt x="225" y="1482"/>
                </a:lnTo>
                <a:lnTo>
                  <a:pt x="252" y="1452"/>
                </a:lnTo>
                <a:lnTo>
                  <a:pt x="281" y="1420"/>
                </a:lnTo>
                <a:lnTo>
                  <a:pt x="335" y="1365"/>
                </a:lnTo>
                <a:lnTo>
                  <a:pt x="360" y="1340"/>
                </a:lnTo>
                <a:lnTo>
                  <a:pt x="360" y="1340"/>
                </a:lnTo>
                <a:lnTo>
                  <a:pt x="374" y="1404"/>
                </a:lnTo>
                <a:lnTo>
                  <a:pt x="394" y="1503"/>
                </a:lnTo>
                <a:lnTo>
                  <a:pt x="394" y="1503"/>
                </a:lnTo>
                <a:lnTo>
                  <a:pt x="398" y="1519"/>
                </a:lnTo>
                <a:lnTo>
                  <a:pt x="402" y="1534"/>
                </a:lnTo>
                <a:lnTo>
                  <a:pt x="410" y="1557"/>
                </a:lnTo>
                <a:lnTo>
                  <a:pt x="417" y="1572"/>
                </a:lnTo>
                <a:lnTo>
                  <a:pt x="419" y="1577"/>
                </a:lnTo>
                <a:lnTo>
                  <a:pt x="419" y="1577"/>
                </a:lnTo>
                <a:lnTo>
                  <a:pt x="417" y="1578"/>
                </a:lnTo>
                <a:lnTo>
                  <a:pt x="410" y="1582"/>
                </a:lnTo>
                <a:lnTo>
                  <a:pt x="407" y="1584"/>
                </a:lnTo>
                <a:lnTo>
                  <a:pt x="404" y="1588"/>
                </a:lnTo>
                <a:lnTo>
                  <a:pt x="403" y="1591"/>
                </a:lnTo>
                <a:lnTo>
                  <a:pt x="404" y="1596"/>
                </a:lnTo>
                <a:lnTo>
                  <a:pt x="404" y="1596"/>
                </a:lnTo>
                <a:lnTo>
                  <a:pt x="407" y="1601"/>
                </a:lnTo>
                <a:lnTo>
                  <a:pt x="408" y="1604"/>
                </a:lnTo>
                <a:lnTo>
                  <a:pt x="413" y="1606"/>
                </a:lnTo>
                <a:lnTo>
                  <a:pt x="414" y="1609"/>
                </a:lnTo>
                <a:lnTo>
                  <a:pt x="415" y="1610"/>
                </a:lnTo>
                <a:lnTo>
                  <a:pt x="414" y="1611"/>
                </a:lnTo>
                <a:lnTo>
                  <a:pt x="414" y="1611"/>
                </a:lnTo>
                <a:lnTo>
                  <a:pt x="410" y="1622"/>
                </a:lnTo>
                <a:lnTo>
                  <a:pt x="409" y="1627"/>
                </a:lnTo>
                <a:lnTo>
                  <a:pt x="409" y="1631"/>
                </a:lnTo>
                <a:lnTo>
                  <a:pt x="409" y="1631"/>
                </a:lnTo>
                <a:lnTo>
                  <a:pt x="410" y="1637"/>
                </a:lnTo>
                <a:lnTo>
                  <a:pt x="409" y="1647"/>
                </a:lnTo>
                <a:lnTo>
                  <a:pt x="409" y="1660"/>
                </a:lnTo>
                <a:lnTo>
                  <a:pt x="409" y="1660"/>
                </a:lnTo>
                <a:lnTo>
                  <a:pt x="409" y="1660"/>
                </a:lnTo>
                <a:lnTo>
                  <a:pt x="407" y="1659"/>
                </a:lnTo>
                <a:lnTo>
                  <a:pt x="406" y="1662"/>
                </a:lnTo>
                <a:lnTo>
                  <a:pt x="404" y="1665"/>
                </a:lnTo>
                <a:lnTo>
                  <a:pt x="404" y="1665"/>
                </a:lnTo>
                <a:lnTo>
                  <a:pt x="403" y="1670"/>
                </a:lnTo>
                <a:lnTo>
                  <a:pt x="404" y="1674"/>
                </a:lnTo>
                <a:lnTo>
                  <a:pt x="406" y="1678"/>
                </a:lnTo>
                <a:lnTo>
                  <a:pt x="409" y="1680"/>
                </a:lnTo>
                <a:lnTo>
                  <a:pt x="409" y="1680"/>
                </a:lnTo>
                <a:lnTo>
                  <a:pt x="420" y="1684"/>
                </a:lnTo>
                <a:lnTo>
                  <a:pt x="439" y="1689"/>
                </a:lnTo>
                <a:lnTo>
                  <a:pt x="450" y="1690"/>
                </a:lnTo>
                <a:lnTo>
                  <a:pt x="462" y="1691"/>
                </a:lnTo>
                <a:lnTo>
                  <a:pt x="473" y="1691"/>
                </a:lnTo>
                <a:lnTo>
                  <a:pt x="483" y="1690"/>
                </a:lnTo>
                <a:lnTo>
                  <a:pt x="483" y="1690"/>
                </a:lnTo>
                <a:lnTo>
                  <a:pt x="505" y="1684"/>
                </a:lnTo>
                <a:lnTo>
                  <a:pt x="515" y="1682"/>
                </a:lnTo>
                <a:lnTo>
                  <a:pt x="532" y="1680"/>
                </a:lnTo>
                <a:lnTo>
                  <a:pt x="532" y="1680"/>
                </a:lnTo>
                <a:lnTo>
                  <a:pt x="546" y="1680"/>
                </a:lnTo>
                <a:lnTo>
                  <a:pt x="562" y="1680"/>
                </a:lnTo>
                <a:lnTo>
                  <a:pt x="599" y="1681"/>
                </a:lnTo>
                <a:lnTo>
                  <a:pt x="616" y="1682"/>
                </a:lnTo>
                <a:lnTo>
                  <a:pt x="633" y="1681"/>
                </a:lnTo>
                <a:lnTo>
                  <a:pt x="648" y="1680"/>
                </a:lnTo>
                <a:lnTo>
                  <a:pt x="654" y="1678"/>
                </a:lnTo>
                <a:lnTo>
                  <a:pt x="660" y="1675"/>
                </a:lnTo>
                <a:lnTo>
                  <a:pt x="660" y="1675"/>
                </a:lnTo>
                <a:lnTo>
                  <a:pt x="677" y="1666"/>
                </a:lnTo>
                <a:lnTo>
                  <a:pt x="689" y="1660"/>
                </a:lnTo>
                <a:lnTo>
                  <a:pt x="691" y="1658"/>
                </a:lnTo>
                <a:lnTo>
                  <a:pt x="692" y="1654"/>
                </a:lnTo>
                <a:lnTo>
                  <a:pt x="692" y="1650"/>
                </a:lnTo>
                <a:lnTo>
                  <a:pt x="690" y="1646"/>
                </a:lnTo>
                <a:lnTo>
                  <a:pt x="690" y="1646"/>
                </a:lnTo>
                <a:lnTo>
                  <a:pt x="687" y="1643"/>
                </a:lnTo>
                <a:lnTo>
                  <a:pt x="685" y="1641"/>
                </a:lnTo>
                <a:lnTo>
                  <a:pt x="675" y="1636"/>
                </a:lnTo>
                <a:lnTo>
                  <a:pt x="663" y="1631"/>
                </a:lnTo>
                <a:lnTo>
                  <a:pt x="650" y="1628"/>
                </a:lnTo>
                <a:lnTo>
                  <a:pt x="623" y="1623"/>
                </a:lnTo>
                <a:lnTo>
                  <a:pt x="606" y="1621"/>
                </a:lnTo>
                <a:lnTo>
                  <a:pt x="606" y="1621"/>
                </a:lnTo>
                <a:lnTo>
                  <a:pt x="600" y="1618"/>
                </a:lnTo>
                <a:lnTo>
                  <a:pt x="593" y="1614"/>
                </a:lnTo>
                <a:lnTo>
                  <a:pt x="574" y="1599"/>
                </a:lnTo>
                <a:lnTo>
                  <a:pt x="552" y="1577"/>
                </a:lnTo>
                <a:lnTo>
                  <a:pt x="552" y="1577"/>
                </a:lnTo>
                <a:lnTo>
                  <a:pt x="553" y="1577"/>
                </a:lnTo>
                <a:lnTo>
                  <a:pt x="553" y="1575"/>
                </a:lnTo>
                <a:lnTo>
                  <a:pt x="552" y="1572"/>
                </a:lnTo>
                <a:lnTo>
                  <a:pt x="547" y="1562"/>
                </a:lnTo>
                <a:lnTo>
                  <a:pt x="547" y="1562"/>
                </a:lnTo>
                <a:lnTo>
                  <a:pt x="540" y="1550"/>
                </a:lnTo>
                <a:lnTo>
                  <a:pt x="536" y="1539"/>
                </a:lnTo>
                <a:lnTo>
                  <a:pt x="532" y="1527"/>
                </a:lnTo>
                <a:lnTo>
                  <a:pt x="532" y="1527"/>
                </a:lnTo>
                <a:lnTo>
                  <a:pt x="520" y="1430"/>
                </a:lnTo>
                <a:lnTo>
                  <a:pt x="511" y="1359"/>
                </a:lnTo>
                <a:lnTo>
                  <a:pt x="508" y="1332"/>
                </a:lnTo>
                <a:lnTo>
                  <a:pt x="508" y="1316"/>
                </a:lnTo>
                <a:lnTo>
                  <a:pt x="513" y="1247"/>
                </a:lnTo>
                <a:lnTo>
                  <a:pt x="513" y="1247"/>
                </a:lnTo>
                <a:lnTo>
                  <a:pt x="515" y="1245"/>
                </a:lnTo>
                <a:lnTo>
                  <a:pt x="520" y="1240"/>
                </a:lnTo>
                <a:lnTo>
                  <a:pt x="524" y="1236"/>
                </a:lnTo>
                <a:lnTo>
                  <a:pt x="525" y="1232"/>
                </a:lnTo>
                <a:lnTo>
                  <a:pt x="527" y="1227"/>
                </a:lnTo>
                <a:lnTo>
                  <a:pt x="527" y="1222"/>
                </a:lnTo>
                <a:lnTo>
                  <a:pt x="527" y="1222"/>
                </a:lnTo>
                <a:lnTo>
                  <a:pt x="525" y="1198"/>
                </a:lnTo>
                <a:lnTo>
                  <a:pt x="522" y="1183"/>
                </a:lnTo>
                <a:lnTo>
                  <a:pt x="522" y="1183"/>
                </a:lnTo>
                <a:lnTo>
                  <a:pt x="529" y="1114"/>
                </a:lnTo>
                <a:lnTo>
                  <a:pt x="532" y="1066"/>
                </a:lnTo>
                <a:lnTo>
                  <a:pt x="532" y="1051"/>
                </a:lnTo>
                <a:lnTo>
                  <a:pt x="532" y="1045"/>
                </a:lnTo>
                <a:lnTo>
                  <a:pt x="532" y="1045"/>
                </a:lnTo>
                <a:lnTo>
                  <a:pt x="532" y="1043"/>
                </a:lnTo>
                <a:lnTo>
                  <a:pt x="532" y="1038"/>
                </a:lnTo>
                <a:lnTo>
                  <a:pt x="535" y="1021"/>
                </a:lnTo>
                <a:lnTo>
                  <a:pt x="537" y="1005"/>
                </a:lnTo>
                <a:lnTo>
                  <a:pt x="537" y="996"/>
                </a:lnTo>
                <a:lnTo>
                  <a:pt x="537" y="996"/>
                </a:lnTo>
                <a:lnTo>
                  <a:pt x="547" y="995"/>
                </a:lnTo>
                <a:lnTo>
                  <a:pt x="558" y="994"/>
                </a:lnTo>
                <a:lnTo>
                  <a:pt x="572" y="990"/>
                </a:lnTo>
                <a:lnTo>
                  <a:pt x="585" y="986"/>
                </a:lnTo>
                <a:lnTo>
                  <a:pt x="590" y="984"/>
                </a:lnTo>
                <a:lnTo>
                  <a:pt x="596" y="980"/>
                </a:lnTo>
                <a:lnTo>
                  <a:pt x="600" y="976"/>
                </a:lnTo>
                <a:lnTo>
                  <a:pt x="604" y="971"/>
                </a:lnTo>
                <a:lnTo>
                  <a:pt x="606" y="967"/>
                </a:lnTo>
                <a:lnTo>
                  <a:pt x="606" y="962"/>
                </a:lnTo>
                <a:lnTo>
                  <a:pt x="606" y="962"/>
                </a:lnTo>
                <a:lnTo>
                  <a:pt x="604" y="948"/>
                </a:lnTo>
                <a:lnTo>
                  <a:pt x="600" y="930"/>
                </a:lnTo>
                <a:lnTo>
                  <a:pt x="586" y="887"/>
                </a:lnTo>
                <a:lnTo>
                  <a:pt x="579" y="862"/>
                </a:lnTo>
                <a:lnTo>
                  <a:pt x="573" y="837"/>
                </a:lnTo>
                <a:lnTo>
                  <a:pt x="569" y="813"/>
                </a:lnTo>
                <a:lnTo>
                  <a:pt x="567" y="789"/>
                </a:lnTo>
                <a:lnTo>
                  <a:pt x="567" y="789"/>
                </a:lnTo>
                <a:lnTo>
                  <a:pt x="564" y="735"/>
                </a:lnTo>
                <a:lnTo>
                  <a:pt x="562" y="674"/>
                </a:lnTo>
                <a:lnTo>
                  <a:pt x="557" y="602"/>
                </a:lnTo>
                <a:lnTo>
                  <a:pt x="557" y="602"/>
                </a:lnTo>
                <a:lnTo>
                  <a:pt x="588" y="582"/>
                </a:lnTo>
                <a:lnTo>
                  <a:pt x="609" y="564"/>
                </a:lnTo>
                <a:lnTo>
                  <a:pt x="617" y="558"/>
                </a:lnTo>
                <a:lnTo>
                  <a:pt x="621" y="553"/>
                </a:lnTo>
                <a:lnTo>
                  <a:pt x="621" y="553"/>
                </a:lnTo>
                <a:lnTo>
                  <a:pt x="623" y="546"/>
                </a:lnTo>
                <a:lnTo>
                  <a:pt x="626" y="540"/>
                </a:lnTo>
                <a:lnTo>
                  <a:pt x="626" y="534"/>
                </a:lnTo>
                <a:lnTo>
                  <a:pt x="631" y="519"/>
                </a:lnTo>
                <a:lnTo>
                  <a:pt x="631" y="519"/>
                </a:lnTo>
                <a:lnTo>
                  <a:pt x="639" y="519"/>
                </a:lnTo>
                <a:lnTo>
                  <a:pt x="645" y="518"/>
                </a:lnTo>
                <a:lnTo>
                  <a:pt x="649" y="516"/>
                </a:lnTo>
                <a:lnTo>
                  <a:pt x="650" y="514"/>
                </a:lnTo>
                <a:lnTo>
                  <a:pt x="650" y="514"/>
                </a:lnTo>
                <a:lnTo>
                  <a:pt x="653" y="508"/>
                </a:lnTo>
                <a:lnTo>
                  <a:pt x="654" y="502"/>
                </a:lnTo>
                <a:lnTo>
                  <a:pt x="655" y="494"/>
                </a:lnTo>
                <a:lnTo>
                  <a:pt x="714" y="450"/>
                </a:lnTo>
                <a:lnTo>
                  <a:pt x="695" y="445"/>
                </a:lnTo>
                <a:lnTo>
                  <a:pt x="645" y="475"/>
                </a:lnTo>
                <a:lnTo>
                  <a:pt x="631" y="470"/>
                </a:lnTo>
                <a:lnTo>
                  <a:pt x="631" y="470"/>
                </a:lnTo>
                <a:lnTo>
                  <a:pt x="621" y="465"/>
                </a:lnTo>
                <a:lnTo>
                  <a:pt x="611" y="461"/>
                </a:lnTo>
                <a:lnTo>
                  <a:pt x="601" y="460"/>
                </a:lnTo>
                <a:lnTo>
                  <a:pt x="601" y="460"/>
                </a:lnTo>
                <a:lnTo>
                  <a:pt x="589" y="461"/>
                </a:lnTo>
                <a:lnTo>
                  <a:pt x="577" y="465"/>
                </a:lnTo>
                <a:lnTo>
                  <a:pt x="562" y="470"/>
                </a:lnTo>
                <a:lnTo>
                  <a:pt x="562" y="470"/>
                </a:lnTo>
                <a:lnTo>
                  <a:pt x="559" y="467"/>
                </a:lnTo>
                <a:lnTo>
                  <a:pt x="552" y="465"/>
                </a:lnTo>
                <a:lnTo>
                  <a:pt x="552" y="465"/>
                </a:lnTo>
                <a:lnTo>
                  <a:pt x="549" y="465"/>
                </a:lnTo>
                <a:lnTo>
                  <a:pt x="545" y="466"/>
                </a:lnTo>
                <a:lnTo>
                  <a:pt x="535" y="470"/>
                </a:lnTo>
                <a:lnTo>
                  <a:pt x="522" y="475"/>
                </a:lnTo>
                <a:lnTo>
                  <a:pt x="513" y="484"/>
                </a:lnTo>
                <a:lnTo>
                  <a:pt x="513" y="484"/>
                </a:lnTo>
                <a:lnTo>
                  <a:pt x="495" y="452"/>
                </a:lnTo>
                <a:lnTo>
                  <a:pt x="484" y="429"/>
                </a:lnTo>
                <a:lnTo>
                  <a:pt x="478" y="415"/>
                </a:lnTo>
                <a:lnTo>
                  <a:pt x="478" y="415"/>
                </a:lnTo>
                <a:lnTo>
                  <a:pt x="468" y="388"/>
                </a:lnTo>
                <a:lnTo>
                  <a:pt x="458" y="366"/>
                </a:lnTo>
                <a:lnTo>
                  <a:pt x="458" y="366"/>
                </a:lnTo>
                <a:lnTo>
                  <a:pt x="474" y="356"/>
                </a:lnTo>
                <a:lnTo>
                  <a:pt x="484" y="349"/>
                </a:lnTo>
                <a:lnTo>
                  <a:pt x="488" y="345"/>
                </a:lnTo>
                <a:lnTo>
                  <a:pt x="488" y="342"/>
                </a:lnTo>
                <a:lnTo>
                  <a:pt x="488" y="342"/>
                </a:lnTo>
                <a:lnTo>
                  <a:pt x="486" y="337"/>
                </a:lnTo>
                <a:lnTo>
                  <a:pt x="479" y="331"/>
                </a:lnTo>
                <a:lnTo>
                  <a:pt x="462" y="312"/>
                </a:lnTo>
                <a:lnTo>
                  <a:pt x="439" y="288"/>
                </a:lnTo>
                <a:lnTo>
                  <a:pt x="439" y="288"/>
                </a:lnTo>
                <a:lnTo>
                  <a:pt x="447" y="274"/>
                </a:lnTo>
                <a:lnTo>
                  <a:pt x="458" y="258"/>
                </a:lnTo>
                <a:lnTo>
                  <a:pt x="458" y="258"/>
                </a:lnTo>
                <a:lnTo>
                  <a:pt x="461" y="256"/>
                </a:lnTo>
                <a:lnTo>
                  <a:pt x="462" y="252"/>
                </a:lnTo>
                <a:lnTo>
                  <a:pt x="463" y="248"/>
                </a:lnTo>
                <a:lnTo>
                  <a:pt x="468" y="238"/>
                </a:lnTo>
                <a:lnTo>
                  <a:pt x="473" y="224"/>
                </a:lnTo>
                <a:lnTo>
                  <a:pt x="473" y="224"/>
                </a:lnTo>
                <a:lnTo>
                  <a:pt x="481" y="220"/>
                </a:lnTo>
                <a:lnTo>
                  <a:pt x="486" y="216"/>
                </a:lnTo>
                <a:lnTo>
                  <a:pt x="488" y="215"/>
                </a:lnTo>
                <a:lnTo>
                  <a:pt x="488" y="214"/>
                </a:lnTo>
                <a:lnTo>
                  <a:pt x="488" y="214"/>
                </a:lnTo>
                <a:lnTo>
                  <a:pt x="479" y="195"/>
                </a:lnTo>
                <a:lnTo>
                  <a:pt x="473" y="183"/>
                </a:lnTo>
                <a:lnTo>
                  <a:pt x="473" y="178"/>
                </a:lnTo>
                <a:lnTo>
                  <a:pt x="473" y="174"/>
                </a:lnTo>
                <a:lnTo>
                  <a:pt x="473" y="174"/>
                </a:lnTo>
                <a:lnTo>
                  <a:pt x="476" y="172"/>
                </a:lnTo>
                <a:lnTo>
                  <a:pt x="478" y="172"/>
                </a:lnTo>
                <a:lnTo>
                  <a:pt x="483" y="171"/>
                </a:lnTo>
                <a:lnTo>
                  <a:pt x="487" y="171"/>
                </a:lnTo>
                <a:lnTo>
                  <a:pt x="489" y="169"/>
                </a:lnTo>
                <a:lnTo>
                  <a:pt x="492" y="168"/>
                </a:lnTo>
                <a:lnTo>
                  <a:pt x="493" y="165"/>
                </a:lnTo>
                <a:lnTo>
                  <a:pt x="493" y="165"/>
                </a:lnTo>
                <a:lnTo>
                  <a:pt x="494" y="160"/>
                </a:lnTo>
                <a:lnTo>
                  <a:pt x="497" y="155"/>
                </a:lnTo>
                <a:lnTo>
                  <a:pt x="504" y="146"/>
                </a:lnTo>
                <a:lnTo>
                  <a:pt x="513" y="135"/>
                </a:lnTo>
                <a:lnTo>
                  <a:pt x="513" y="135"/>
                </a:lnTo>
                <a:lnTo>
                  <a:pt x="514" y="134"/>
                </a:lnTo>
                <a:lnTo>
                  <a:pt x="516" y="129"/>
                </a:lnTo>
                <a:lnTo>
                  <a:pt x="519" y="123"/>
                </a:lnTo>
                <a:lnTo>
                  <a:pt x="519" y="119"/>
                </a:lnTo>
                <a:lnTo>
                  <a:pt x="517" y="115"/>
                </a:lnTo>
                <a:lnTo>
                  <a:pt x="517" y="115"/>
                </a:lnTo>
                <a:lnTo>
                  <a:pt x="509" y="87"/>
                </a:lnTo>
                <a:lnTo>
                  <a:pt x="504" y="71"/>
                </a:lnTo>
                <a:lnTo>
                  <a:pt x="500" y="65"/>
                </a:lnTo>
                <a:lnTo>
                  <a:pt x="498" y="61"/>
                </a:lnTo>
                <a:lnTo>
                  <a:pt x="498" y="61"/>
                </a:lnTo>
                <a:lnTo>
                  <a:pt x="489" y="55"/>
                </a:lnTo>
                <a:lnTo>
                  <a:pt x="479" y="48"/>
                </a:lnTo>
                <a:lnTo>
                  <a:pt x="470" y="42"/>
                </a:lnTo>
                <a:lnTo>
                  <a:pt x="463" y="37"/>
                </a:lnTo>
                <a:lnTo>
                  <a:pt x="463" y="37"/>
                </a:lnTo>
                <a:lnTo>
                  <a:pt x="456" y="30"/>
                </a:lnTo>
                <a:lnTo>
                  <a:pt x="444" y="23"/>
                </a:lnTo>
                <a:lnTo>
                  <a:pt x="430" y="16"/>
                </a:lnTo>
                <a:lnTo>
                  <a:pt x="424" y="13"/>
                </a:lnTo>
                <a:lnTo>
                  <a:pt x="419" y="12"/>
                </a:lnTo>
                <a:lnTo>
                  <a:pt x="419" y="12"/>
                </a:lnTo>
                <a:lnTo>
                  <a:pt x="412" y="11"/>
                </a:lnTo>
                <a:lnTo>
                  <a:pt x="406" y="10"/>
                </a:lnTo>
                <a:lnTo>
                  <a:pt x="399" y="7"/>
                </a:lnTo>
                <a:lnTo>
                  <a:pt x="399" y="7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6"/>
          <p:cNvSpPr>
            <a:spLocks/>
          </p:cNvSpPr>
          <p:nvPr/>
        </p:nvSpPr>
        <p:spPr bwMode="auto">
          <a:xfrm>
            <a:off x="2795333" y="719334"/>
            <a:ext cx="632264" cy="1741707"/>
          </a:xfrm>
          <a:custGeom>
            <a:avLst/>
            <a:gdLst>
              <a:gd name="T0" fmla="*/ 127 w 528"/>
              <a:gd name="T1" fmla="*/ 17 h 1459"/>
              <a:gd name="T2" fmla="*/ 94 w 528"/>
              <a:gd name="T3" fmla="*/ 72 h 1459"/>
              <a:gd name="T4" fmla="*/ 85 w 528"/>
              <a:gd name="T5" fmla="*/ 87 h 1459"/>
              <a:gd name="T6" fmla="*/ 102 w 528"/>
              <a:gd name="T7" fmla="*/ 115 h 1459"/>
              <a:gd name="T8" fmla="*/ 113 w 528"/>
              <a:gd name="T9" fmla="*/ 165 h 1459"/>
              <a:gd name="T10" fmla="*/ 122 w 528"/>
              <a:gd name="T11" fmla="*/ 179 h 1459"/>
              <a:gd name="T12" fmla="*/ 144 w 528"/>
              <a:gd name="T13" fmla="*/ 203 h 1459"/>
              <a:gd name="T14" fmla="*/ 155 w 528"/>
              <a:gd name="T15" fmla="*/ 228 h 1459"/>
              <a:gd name="T16" fmla="*/ 187 w 528"/>
              <a:gd name="T17" fmla="*/ 218 h 1459"/>
              <a:gd name="T18" fmla="*/ 154 w 528"/>
              <a:gd name="T19" fmla="*/ 266 h 1459"/>
              <a:gd name="T20" fmla="*/ 151 w 528"/>
              <a:gd name="T21" fmla="*/ 292 h 1459"/>
              <a:gd name="T22" fmla="*/ 141 w 528"/>
              <a:gd name="T23" fmla="*/ 375 h 1459"/>
              <a:gd name="T24" fmla="*/ 131 w 528"/>
              <a:gd name="T25" fmla="*/ 389 h 1459"/>
              <a:gd name="T26" fmla="*/ 74 w 528"/>
              <a:gd name="T27" fmla="*/ 368 h 1459"/>
              <a:gd name="T28" fmla="*/ 77 w 528"/>
              <a:gd name="T29" fmla="*/ 407 h 1459"/>
              <a:gd name="T30" fmla="*/ 107 w 528"/>
              <a:gd name="T31" fmla="*/ 421 h 1459"/>
              <a:gd name="T32" fmla="*/ 113 w 528"/>
              <a:gd name="T33" fmla="*/ 440 h 1459"/>
              <a:gd name="T34" fmla="*/ 144 w 528"/>
              <a:gd name="T35" fmla="*/ 453 h 1459"/>
              <a:gd name="T36" fmla="*/ 141 w 528"/>
              <a:gd name="T37" fmla="*/ 509 h 1459"/>
              <a:gd name="T38" fmla="*/ 149 w 528"/>
              <a:gd name="T39" fmla="*/ 598 h 1459"/>
              <a:gd name="T40" fmla="*/ 109 w 528"/>
              <a:gd name="T41" fmla="*/ 931 h 1459"/>
              <a:gd name="T42" fmla="*/ 134 w 528"/>
              <a:gd name="T43" fmla="*/ 1189 h 1459"/>
              <a:gd name="T44" fmla="*/ 191 w 528"/>
              <a:gd name="T45" fmla="*/ 1369 h 1459"/>
              <a:gd name="T46" fmla="*/ 104 w 528"/>
              <a:gd name="T47" fmla="*/ 1427 h 1459"/>
              <a:gd name="T48" fmla="*/ 106 w 528"/>
              <a:gd name="T49" fmla="*/ 1445 h 1459"/>
              <a:gd name="T50" fmla="*/ 138 w 528"/>
              <a:gd name="T51" fmla="*/ 1456 h 1459"/>
              <a:gd name="T52" fmla="*/ 213 w 528"/>
              <a:gd name="T53" fmla="*/ 1451 h 1459"/>
              <a:gd name="T54" fmla="*/ 331 w 528"/>
              <a:gd name="T55" fmla="*/ 1443 h 1459"/>
              <a:gd name="T56" fmla="*/ 341 w 528"/>
              <a:gd name="T57" fmla="*/ 1423 h 1459"/>
              <a:gd name="T58" fmla="*/ 303 w 528"/>
              <a:gd name="T59" fmla="*/ 1266 h 1459"/>
              <a:gd name="T60" fmla="*/ 405 w 528"/>
              <a:gd name="T61" fmla="*/ 1344 h 1459"/>
              <a:gd name="T62" fmla="*/ 380 w 528"/>
              <a:gd name="T63" fmla="*/ 1408 h 1459"/>
              <a:gd name="T64" fmla="*/ 399 w 528"/>
              <a:gd name="T65" fmla="*/ 1422 h 1459"/>
              <a:gd name="T66" fmla="*/ 443 w 528"/>
              <a:gd name="T67" fmla="*/ 1402 h 1459"/>
              <a:gd name="T68" fmla="*/ 517 w 528"/>
              <a:gd name="T69" fmla="*/ 1287 h 1459"/>
              <a:gd name="T70" fmla="*/ 528 w 528"/>
              <a:gd name="T71" fmla="*/ 1263 h 1459"/>
              <a:gd name="T72" fmla="*/ 496 w 528"/>
              <a:gd name="T73" fmla="*/ 1202 h 1459"/>
              <a:gd name="T74" fmla="*/ 369 w 528"/>
              <a:gd name="T75" fmla="*/ 1098 h 1459"/>
              <a:gd name="T76" fmla="*/ 303 w 528"/>
              <a:gd name="T77" fmla="*/ 939 h 1459"/>
              <a:gd name="T78" fmla="*/ 361 w 528"/>
              <a:gd name="T79" fmla="*/ 942 h 1459"/>
              <a:gd name="T80" fmla="*/ 388 w 528"/>
              <a:gd name="T81" fmla="*/ 923 h 1459"/>
              <a:gd name="T82" fmla="*/ 380 w 528"/>
              <a:gd name="T83" fmla="*/ 861 h 1459"/>
              <a:gd name="T84" fmla="*/ 394 w 528"/>
              <a:gd name="T85" fmla="*/ 766 h 1459"/>
              <a:gd name="T86" fmla="*/ 415 w 528"/>
              <a:gd name="T87" fmla="*/ 432 h 1459"/>
              <a:gd name="T88" fmla="*/ 410 w 528"/>
              <a:gd name="T89" fmla="*/ 315 h 1459"/>
              <a:gd name="T90" fmla="*/ 363 w 528"/>
              <a:gd name="T91" fmla="*/ 255 h 1459"/>
              <a:gd name="T92" fmla="*/ 372 w 528"/>
              <a:gd name="T93" fmla="*/ 220 h 1459"/>
              <a:gd name="T94" fmla="*/ 361 w 528"/>
              <a:gd name="T95" fmla="*/ 204 h 1459"/>
              <a:gd name="T96" fmla="*/ 338 w 528"/>
              <a:gd name="T97" fmla="*/ 188 h 1459"/>
              <a:gd name="T98" fmla="*/ 313 w 528"/>
              <a:gd name="T99" fmla="*/ 175 h 1459"/>
              <a:gd name="T100" fmla="*/ 282 w 528"/>
              <a:gd name="T101" fmla="*/ 150 h 1459"/>
              <a:gd name="T102" fmla="*/ 282 w 528"/>
              <a:gd name="T103" fmla="*/ 135 h 1459"/>
              <a:gd name="T104" fmla="*/ 285 w 528"/>
              <a:gd name="T105" fmla="*/ 115 h 1459"/>
              <a:gd name="T106" fmla="*/ 278 w 528"/>
              <a:gd name="T107" fmla="*/ 82 h 1459"/>
              <a:gd name="T108" fmla="*/ 257 w 528"/>
              <a:gd name="T109" fmla="*/ 41 h 1459"/>
              <a:gd name="T110" fmla="*/ 236 w 528"/>
              <a:gd name="T111" fmla="*/ 11 h 1459"/>
              <a:gd name="T112" fmla="*/ 192 w 528"/>
              <a:gd name="T113" fmla="*/ 0 h 14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528" h="1459">
                <a:moveTo>
                  <a:pt x="172" y="2"/>
                </a:moveTo>
                <a:lnTo>
                  <a:pt x="172" y="2"/>
                </a:lnTo>
                <a:lnTo>
                  <a:pt x="151" y="7"/>
                </a:lnTo>
                <a:lnTo>
                  <a:pt x="136" y="12"/>
                </a:lnTo>
                <a:lnTo>
                  <a:pt x="130" y="14"/>
                </a:lnTo>
                <a:lnTo>
                  <a:pt x="127" y="17"/>
                </a:lnTo>
                <a:lnTo>
                  <a:pt x="127" y="17"/>
                </a:lnTo>
                <a:lnTo>
                  <a:pt x="120" y="27"/>
                </a:lnTo>
                <a:lnTo>
                  <a:pt x="112" y="45"/>
                </a:lnTo>
                <a:lnTo>
                  <a:pt x="102" y="62"/>
                </a:lnTo>
                <a:lnTo>
                  <a:pt x="94" y="72"/>
                </a:lnTo>
                <a:lnTo>
                  <a:pt x="94" y="72"/>
                </a:lnTo>
                <a:lnTo>
                  <a:pt x="92" y="77"/>
                </a:lnTo>
                <a:lnTo>
                  <a:pt x="90" y="82"/>
                </a:lnTo>
                <a:lnTo>
                  <a:pt x="87" y="86"/>
                </a:lnTo>
                <a:lnTo>
                  <a:pt x="86" y="87"/>
                </a:lnTo>
                <a:lnTo>
                  <a:pt x="85" y="87"/>
                </a:lnTo>
                <a:lnTo>
                  <a:pt x="85" y="87"/>
                </a:lnTo>
                <a:lnTo>
                  <a:pt x="83" y="87"/>
                </a:lnTo>
                <a:lnTo>
                  <a:pt x="85" y="88"/>
                </a:lnTo>
                <a:lnTo>
                  <a:pt x="90" y="93"/>
                </a:lnTo>
                <a:lnTo>
                  <a:pt x="98" y="101"/>
                </a:lnTo>
                <a:lnTo>
                  <a:pt x="102" y="115"/>
                </a:lnTo>
                <a:lnTo>
                  <a:pt x="102" y="115"/>
                </a:lnTo>
                <a:lnTo>
                  <a:pt x="109" y="129"/>
                </a:lnTo>
                <a:lnTo>
                  <a:pt x="114" y="141"/>
                </a:lnTo>
                <a:lnTo>
                  <a:pt x="117" y="146"/>
                </a:lnTo>
                <a:lnTo>
                  <a:pt x="117" y="150"/>
                </a:lnTo>
                <a:lnTo>
                  <a:pt x="117" y="150"/>
                </a:lnTo>
                <a:lnTo>
                  <a:pt x="113" y="165"/>
                </a:lnTo>
                <a:lnTo>
                  <a:pt x="112" y="171"/>
                </a:lnTo>
                <a:lnTo>
                  <a:pt x="112" y="173"/>
                </a:lnTo>
                <a:lnTo>
                  <a:pt x="113" y="175"/>
                </a:lnTo>
                <a:lnTo>
                  <a:pt x="113" y="175"/>
                </a:lnTo>
                <a:lnTo>
                  <a:pt x="117" y="177"/>
                </a:lnTo>
                <a:lnTo>
                  <a:pt x="122" y="179"/>
                </a:lnTo>
                <a:lnTo>
                  <a:pt x="130" y="182"/>
                </a:lnTo>
                <a:lnTo>
                  <a:pt x="130" y="182"/>
                </a:lnTo>
                <a:lnTo>
                  <a:pt x="133" y="184"/>
                </a:lnTo>
                <a:lnTo>
                  <a:pt x="134" y="189"/>
                </a:lnTo>
                <a:lnTo>
                  <a:pt x="138" y="195"/>
                </a:lnTo>
                <a:lnTo>
                  <a:pt x="144" y="203"/>
                </a:lnTo>
                <a:lnTo>
                  <a:pt x="144" y="203"/>
                </a:lnTo>
                <a:lnTo>
                  <a:pt x="146" y="213"/>
                </a:lnTo>
                <a:lnTo>
                  <a:pt x="150" y="221"/>
                </a:lnTo>
                <a:lnTo>
                  <a:pt x="152" y="225"/>
                </a:lnTo>
                <a:lnTo>
                  <a:pt x="155" y="228"/>
                </a:lnTo>
                <a:lnTo>
                  <a:pt x="155" y="228"/>
                </a:lnTo>
                <a:lnTo>
                  <a:pt x="159" y="229"/>
                </a:lnTo>
                <a:lnTo>
                  <a:pt x="163" y="229"/>
                </a:lnTo>
                <a:lnTo>
                  <a:pt x="168" y="228"/>
                </a:lnTo>
                <a:lnTo>
                  <a:pt x="175" y="225"/>
                </a:lnTo>
                <a:lnTo>
                  <a:pt x="183" y="220"/>
                </a:lnTo>
                <a:lnTo>
                  <a:pt x="187" y="218"/>
                </a:lnTo>
                <a:lnTo>
                  <a:pt x="183" y="235"/>
                </a:lnTo>
                <a:lnTo>
                  <a:pt x="183" y="235"/>
                </a:lnTo>
                <a:lnTo>
                  <a:pt x="170" y="247"/>
                </a:lnTo>
                <a:lnTo>
                  <a:pt x="155" y="263"/>
                </a:lnTo>
                <a:lnTo>
                  <a:pt x="155" y="263"/>
                </a:lnTo>
                <a:lnTo>
                  <a:pt x="154" y="266"/>
                </a:lnTo>
                <a:lnTo>
                  <a:pt x="154" y="267"/>
                </a:lnTo>
                <a:lnTo>
                  <a:pt x="155" y="269"/>
                </a:lnTo>
                <a:lnTo>
                  <a:pt x="155" y="269"/>
                </a:lnTo>
                <a:lnTo>
                  <a:pt x="154" y="278"/>
                </a:lnTo>
                <a:lnTo>
                  <a:pt x="151" y="292"/>
                </a:lnTo>
                <a:lnTo>
                  <a:pt x="151" y="292"/>
                </a:lnTo>
                <a:lnTo>
                  <a:pt x="150" y="310"/>
                </a:lnTo>
                <a:lnTo>
                  <a:pt x="147" y="330"/>
                </a:lnTo>
                <a:lnTo>
                  <a:pt x="147" y="330"/>
                </a:lnTo>
                <a:lnTo>
                  <a:pt x="144" y="354"/>
                </a:lnTo>
                <a:lnTo>
                  <a:pt x="141" y="375"/>
                </a:lnTo>
                <a:lnTo>
                  <a:pt x="141" y="375"/>
                </a:lnTo>
                <a:lnTo>
                  <a:pt x="141" y="385"/>
                </a:lnTo>
                <a:lnTo>
                  <a:pt x="141" y="391"/>
                </a:lnTo>
                <a:lnTo>
                  <a:pt x="141" y="393"/>
                </a:lnTo>
                <a:lnTo>
                  <a:pt x="141" y="393"/>
                </a:lnTo>
                <a:lnTo>
                  <a:pt x="141" y="393"/>
                </a:lnTo>
                <a:lnTo>
                  <a:pt x="131" y="389"/>
                </a:lnTo>
                <a:lnTo>
                  <a:pt x="117" y="383"/>
                </a:lnTo>
                <a:lnTo>
                  <a:pt x="117" y="383"/>
                </a:lnTo>
                <a:lnTo>
                  <a:pt x="108" y="380"/>
                </a:lnTo>
                <a:lnTo>
                  <a:pt x="99" y="379"/>
                </a:lnTo>
                <a:lnTo>
                  <a:pt x="92" y="379"/>
                </a:lnTo>
                <a:lnTo>
                  <a:pt x="74" y="368"/>
                </a:lnTo>
                <a:lnTo>
                  <a:pt x="67" y="372"/>
                </a:lnTo>
                <a:lnTo>
                  <a:pt x="3" y="354"/>
                </a:lnTo>
                <a:lnTo>
                  <a:pt x="0" y="368"/>
                </a:lnTo>
                <a:lnTo>
                  <a:pt x="64" y="387"/>
                </a:lnTo>
                <a:lnTo>
                  <a:pt x="77" y="407"/>
                </a:lnTo>
                <a:lnTo>
                  <a:pt x="77" y="407"/>
                </a:lnTo>
                <a:lnTo>
                  <a:pt x="81" y="410"/>
                </a:lnTo>
                <a:lnTo>
                  <a:pt x="86" y="412"/>
                </a:lnTo>
                <a:lnTo>
                  <a:pt x="102" y="417"/>
                </a:lnTo>
                <a:lnTo>
                  <a:pt x="102" y="417"/>
                </a:lnTo>
                <a:lnTo>
                  <a:pt x="106" y="420"/>
                </a:lnTo>
                <a:lnTo>
                  <a:pt x="107" y="421"/>
                </a:lnTo>
                <a:lnTo>
                  <a:pt x="108" y="423"/>
                </a:lnTo>
                <a:lnTo>
                  <a:pt x="108" y="426"/>
                </a:lnTo>
                <a:lnTo>
                  <a:pt x="107" y="430"/>
                </a:lnTo>
                <a:lnTo>
                  <a:pt x="106" y="432"/>
                </a:lnTo>
                <a:lnTo>
                  <a:pt x="106" y="432"/>
                </a:lnTo>
                <a:lnTo>
                  <a:pt x="113" y="440"/>
                </a:lnTo>
                <a:lnTo>
                  <a:pt x="123" y="449"/>
                </a:lnTo>
                <a:lnTo>
                  <a:pt x="123" y="449"/>
                </a:lnTo>
                <a:lnTo>
                  <a:pt x="128" y="451"/>
                </a:lnTo>
                <a:lnTo>
                  <a:pt x="135" y="452"/>
                </a:lnTo>
                <a:lnTo>
                  <a:pt x="144" y="453"/>
                </a:lnTo>
                <a:lnTo>
                  <a:pt x="144" y="453"/>
                </a:lnTo>
                <a:lnTo>
                  <a:pt x="144" y="476"/>
                </a:lnTo>
                <a:lnTo>
                  <a:pt x="143" y="492"/>
                </a:lnTo>
                <a:lnTo>
                  <a:pt x="141" y="502"/>
                </a:lnTo>
                <a:lnTo>
                  <a:pt x="141" y="502"/>
                </a:lnTo>
                <a:lnTo>
                  <a:pt x="140" y="505"/>
                </a:lnTo>
                <a:lnTo>
                  <a:pt x="141" y="509"/>
                </a:lnTo>
                <a:lnTo>
                  <a:pt x="144" y="517"/>
                </a:lnTo>
                <a:lnTo>
                  <a:pt x="147" y="526"/>
                </a:lnTo>
                <a:lnTo>
                  <a:pt x="147" y="531"/>
                </a:lnTo>
                <a:lnTo>
                  <a:pt x="147" y="531"/>
                </a:lnTo>
                <a:lnTo>
                  <a:pt x="147" y="552"/>
                </a:lnTo>
                <a:lnTo>
                  <a:pt x="149" y="598"/>
                </a:lnTo>
                <a:lnTo>
                  <a:pt x="151" y="664"/>
                </a:lnTo>
                <a:lnTo>
                  <a:pt x="151" y="664"/>
                </a:lnTo>
                <a:lnTo>
                  <a:pt x="131" y="783"/>
                </a:lnTo>
                <a:lnTo>
                  <a:pt x="117" y="873"/>
                </a:lnTo>
                <a:lnTo>
                  <a:pt x="112" y="909"/>
                </a:lnTo>
                <a:lnTo>
                  <a:pt x="109" y="931"/>
                </a:lnTo>
                <a:lnTo>
                  <a:pt x="109" y="931"/>
                </a:lnTo>
                <a:lnTo>
                  <a:pt x="109" y="953"/>
                </a:lnTo>
                <a:lnTo>
                  <a:pt x="112" y="988"/>
                </a:lnTo>
                <a:lnTo>
                  <a:pt x="120" y="1074"/>
                </a:lnTo>
                <a:lnTo>
                  <a:pt x="134" y="1189"/>
                </a:lnTo>
                <a:lnTo>
                  <a:pt x="134" y="1189"/>
                </a:lnTo>
                <a:lnTo>
                  <a:pt x="163" y="1279"/>
                </a:lnTo>
                <a:lnTo>
                  <a:pt x="183" y="1340"/>
                </a:lnTo>
                <a:lnTo>
                  <a:pt x="189" y="1361"/>
                </a:lnTo>
                <a:lnTo>
                  <a:pt x="191" y="1366"/>
                </a:lnTo>
                <a:lnTo>
                  <a:pt x="191" y="1369"/>
                </a:lnTo>
                <a:lnTo>
                  <a:pt x="191" y="1369"/>
                </a:lnTo>
                <a:lnTo>
                  <a:pt x="184" y="1370"/>
                </a:lnTo>
                <a:lnTo>
                  <a:pt x="175" y="1376"/>
                </a:lnTo>
                <a:lnTo>
                  <a:pt x="146" y="1396"/>
                </a:lnTo>
                <a:lnTo>
                  <a:pt x="106" y="1424"/>
                </a:lnTo>
                <a:lnTo>
                  <a:pt x="106" y="1424"/>
                </a:lnTo>
                <a:lnTo>
                  <a:pt x="104" y="1427"/>
                </a:lnTo>
                <a:lnTo>
                  <a:pt x="102" y="1432"/>
                </a:lnTo>
                <a:lnTo>
                  <a:pt x="102" y="1434"/>
                </a:lnTo>
                <a:lnTo>
                  <a:pt x="102" y="1438"/>
                </a:lnTo>
                <a:lnTo>
                  <a:pt x="103" y="1441"/>
                </a:lnTo>
                <a:lnTo>
                  <a:pt x="106" y="1445"/>
                </a:lnTo>
                <a:lnTo>
                  <a:pt x="106" y="1445"/>
                </a:lnTo>
                <a:lnTo>
                  <a:pt x="109" y="1449"/>
                </a:lnTo>
                <a:lnTo>
                  <a:pt x="112" y="1451"/>
                </a:lnTo>
                <a:lnTo>
                  <a:pt x="119" y="1453"/>
                </a:lnTo>
                <a:lnTo>
                  <a:pt x="127" y="1454"/>
                </a:lnTo>
                <a:lnTo>
                  <a:pt x="138" y="1456"/>
                </a:lnTo>
                <a:lnTo>
                  <a:pt x="138" y="1456"/>
                </a:lnTo>
                <a:lnTo>
                  <a:pt x="145" y="1457"/>
                </a:lnTo>
                <a:lnTo>
                  <a:pt x="154" y="1459"/>
                </a:lnTo>
                <a:lnTo>
                  <a:pt x="175" y="1459"/>
                </a:lnTo>
                <a:lnTo>
                  <a:pt x="200" y="1456"/>
                </a:lnTo>
                <a:lnTo>
                  <a:pt x="200" y="1456"/>
                </a:lnTo>
                <a:lnTo>
                  <a:pt x="213" y="1451"/>
                </a:lnTo>
                <a:lnTo>
                  <a:pt x="224" y="1448"/>
                </a:lnTo>
                <a:lnTo>
                  <a:pt x="232" y="1445"/>
                </a:lnTo>
                <a:lnTo>
                  <a:pt x="320" y="1445"/>
                </a:lnTo>
                <a:lnTo>
                  <a:pt x="320" y="1445"/>
                </a:lnTo>
                <a:lnTo>
                  <a:pt x="324" y="1445"/>
                </a:lnTo>
                <a:lnTo>
                  <a:pt x="331" y="1443"/>
                </a:lnTo>
                <a:lnTo>
                  <a:pt x="335" y="1440"/>
                </a:lnTo>
                <a:lnTo>
                  <a:pt x="338" y="1436"/>
                </a:lnTo>
                <a:lnTo>
                  <a:pt x="341" y="1433"/>
                </a:lnTo>
                <a:lnTo>
                  <a:pt x="341" y="1428"/>
                </a:lnTo>
                <a:lnTo>
                  <a:pt x="341" y="1428"/>
                </a:lnTo>
                <a:lnTo>
                  <a:pt x="341" y="1423"/>
                </a:lnTo>
                <a:lnTo>
                  <a:pt x="340" y="1417"/>
                </a:lnTo>
                <a:lnTo>
                  <a:pt x="336" y="1406"/>
                </a:lnTo>
                <a:lnTo>
                  <a:pt x="331" y="1393"/>
                </a:lnTo>
                <a:lnTo>
                  <a:pt x="345" y="1371"/>
                </a:lnTo>
                <a:lnTo>
                  <a:pt x="306" y="1297"/>
                </a:lnTo>
                <a:lnTo>
                  <a:pt x="303" y="1266"/>
                </a:lnTo>
                <a:lnTo>
                  <a:pt x="278" y="1160"/>
                </a:lnTo>
                <a:lnTo>
                  <a:pt x="369" y="1259"/>
                </a:lnTo>
                <a:lnTo>
                  <a:pt x="390" y="1270"/>
                </a:lnTo>
                <a:lnTo>
                  <a:pt x="409" y="1266"/>
                </a:lnTo>
                <a:lnTo>
                  <a:pt x="405" y="1344"/>
                </a:lnTo>
                <a:lnTo>
                  <a:pt x="405" y="1344"/>
                </a:lnTo>
                <a:lnTo>
                  <a:pt x="400" y="1353"/>
                </a:lnTo>
                <a:lnTo>
                  <a:pt x="389" y="1375"/>
                </a:lnTo>
                <a:lnTo>
                  <a:pt x="384" y="1387"/>
                </a:lnTo>
                <a:lnTo>
                  <a:pt x="382" y="1398"/>
                </a:lnTo>
                <a:lnTo>
                  <a:pt x="380" y="1403"/>
                </a:lnTo>
                <a:lnTo>
                  <a:pt x="380" y="1408"/>
                </a:lnTo>
                <a:lnTo>
                  <a:pt x="382" y="1412"/>
                </a:lnTo>
                <a:lnTo>
                  <a:pt x="384" y="1414"/>
                </a:lnTo>
                <a:lnTo>
                  <a:pt x="384" y="1414"/>
                </a:lnTo>
                <a:lnTo>
                  <a:pt x="389" y="1418"/>
                </a:lnTo>
                <a:lnTo>
                  <a:pt x="394" y="1420"/>
                </a:lnTo>
                <a:lnTo>
                  <a:pt x="399" y="1422"/>
                </a:lnTo>
                <a:lnTo>
                  <a:pt x="404" y="1422"/>
                </a:lnTo>
                <a:lnTo>
                  <a:pt x="409" y="1422"/>
                </a:lnTo>
                <a:lnTo>
                  <a:pt x="414" y="1420"/>
                </a:lnTo>
                <a:lnTo>
                  <a:pt x="426" y="1414"/>
                </a:lnTo>
                <a:lnTo>
                  <a:pt x="426" y="1414"/>
                </a:lnTo>
                <a:lnTo>
                  <a:pt x="443" y="1402"/>
                </a:lnTo>
                <a:lnTo>
                  <a:pt x="465" y="1386"/>
                </a:lnTo>
                <a:lnTo>
                  <a:pt x="475" y="1377"/>
                </a:lnTo>
                <a:lnTo>
                  <a:pt x="485" y="1367"/>
                </a:lnTo>
                <a:lnTo>
                  <a:pt x="492" y="1359"/>
                </a:lnTo>
                <a:lnTo>
                  <a:pt x="496" y="1350"/>
                </a:lnTo>
                <a:lnTo>
                  <a:pt x="517" y="1287"/>
                </a:lnTo>
                <a:lnTo>
                  <a:pt x="517" y="1287"/>
                </a:lnTo>
                <a:lnTo>
                  <a:pt x="522" y="1280"/>
                </a:lnTo>
                <a:lnTo>
                  <a:pt x="526" y="1271"/>
                </a:lnTo>
                <a:lnTo>
                  <a:pt x="527" y="1268"/>
                </a:lnTo>
                <a:lnTo>
                  <a:pt x="528" y="1263"/>
                </a:lnTo>
                <a:lnTo>
                  <a:pt x="528" y="1263"/>
                </a:lnTo>
                <a:lnTo>
                  <a:pt x="526" y="1229"/>
                </a:lnTo>
                <a:lnTo>
                  <a:pt x="523" y="1213"/>
                </a:lnTo>
                <a:lnTo>
                  <a:pt x="522" y="1209"/>
                </a:lnTo>
                <a:lnTo>
                  <a:pt x="521" y="1206"/>
                </a:lnTo>
                <a:lnTo>
                  <a:pt x="521" y="1206"/>
                </a:lnTo>
                <a:lnTo>
                  <a:pt x="496" y="1202"/>
                </a:lnTo>
                <a:lnTo>
                  <a:pt x="475" y="1199"/>
                </a:lnTo>
                <a:lnTo>
                  <a:pt x="454" y="1164"/>
                </a:lnTo>
                <a:lnTo>
                  <a:pt x="454" y="1164"/>
                </a:lnTo>
                <a:lnTo>
                  <a:pt x="418" y="1135"/>
                </a:lnTo>
                <a:lnTo>
                  <a:pt x="390" y="1112"/>
                </a:lnTo>
                <a:lnTo>
                  <a:pt x="369" y="1098"/>
                </a:lnTo>
                <a:lnTo>
                  <a:pt x="369" y="1098"/>
                </a:lnTo>
                <a:lnTo>
                  <a:pt x="361" y="1090"/>
                </a:lnTo>
                <a:lnTo>
                  <a:pt x="350" y="1079"/>
                </a:lnTo>
                <a:lnTo>
                  <a:pt x="324" y="1050"/>
                </a:lnTo>
                <a:lnTo>
                  <a:pt x="292" y="1009"/>
                </a:lnTo>
                <a:lnTo>
                  <a:pt x="303" y="939"/>
                </a:lnTo>
                <a:lnTo>
                  <a:pt x="303" y="939"/>
                </a:lnTo>
                <a:lnTo>
                  <a:pt x="309" y="940"/>
                </a:lnTo>
                <a:lnTo>
                  <a:pt x="326" y="942"/>
                </a:lnTo>
                <a:lnTo>
                  <a:pt x="337" y="944"/>
                </a:lnTo>
                <a:lnTo>
                  <a:pt x="348" y="944"/>
                </a:lnTo>
                <a:lnTo>
                  <a:pt x="361" y="942"/>
                </a:lnTo>
                <a:lnTo>
                  <a:pt x="373" y="939"/>
                </a:lnTo>
                <a:lnTo>
                  <a:pt x="373" y="939"/>
                </a:lnTo>
                <a:lnTo>
                  <a:pt x="378" y="936"/>
                </a:lnTo>
                <a:lnTo>
                  <a:pt x="383" y="932"/>
                </a:lnTo>
                <a:lnTo>
                  <a:pt x="385" y="929"/>
                </a:lnTo>
                <a:lnTo>
                  <a:pt x="388" y="923"/>
                </a:lnTo>
                <a:lnTo>
                  <a:pt x="389" y="918"/>
                </a:lnTo>
                <a:lnTo>
                  <a:pt x="390" y="912"/>
                </a:lnTo>
                <a:lnTo>
                  <a:pt x="390" y="899"/>
                </a:lnTo>
                <a:lnTo>
                  <a:pt x="388" y="886"/>
                </a:lnTo>
                <a:lnTo>
                  <a:pt x="385" y="875"/>
                </a:lnTo>
                <a:lnTo>
                  <a:pt x="380" y="861"/>
                </a:lnTo>
                <a:lnTo>
                  <a:pt x="380" y="861"/>
                </a:lnTo>
                <a:lnTo>
                  <a:pt x="379" y="856"/>
                </a:lnTo>
                <a:lnTo>
                  <a:pt x="380" y="845"/>
                </a:lnTo>
                <a:lnTo>
                  <a:pt x="385" y="814"/>
                </a:lnTo>
                <a:lnTo>
                  <a:pt x="391" y="783"/>
                </a:lnTo>
                <a:lnTo>
                  <a:pt x="394" y="766"/>
                </a:lnTo>
                <a:lnTo>
                  <a:pt x="394" y="766"/>
                </a:lnTo>
                <a:lnTo>
                  <a:pt x="401" y="629"/>
                </a:lnTo>
                <a:lnTo>
                  <a:pt x="401" y="629"/>
                </a:lnTo>
                <a:lnTo>
                  <a:pt x="409" y="536"/>
                </a:lnTo>
                <a:lnTo>
                  <a:pt x="415" y="432"/>
                </a:lnTo>
                <a:lnTo>
                  <a:pt x="415" y="432"/>
                </a:lnTo>
                <a:lnTo>
                  <a:pt x="416" y="388"/>
                </a:lnTo>
                <a:lnTo>
                  <a:pt x="415" y="354"/>
                </a:lnTo>
                <a:lnTo>
                  <a:pt x="414" y="338"/>
                </a:lnTo>
                <a:lnTo>
                  <a:pt x="412" y="322"/>
                </a:lnTo>
                <a:lnTo>
                  <a:pt x="412" y="322"/>
                </a:lnTo>
                <a:lnTo>
                  <a:pt x="410" y="315"/>
                </a:lnTo>
                <a:lnTo>
                  <a:pt x="407" y="309"/>
                </a:lnTo>
                <a:lnTo>
                  <a:pt x="400" y="295"/>
                </a:lnTo>
                <a:lnTo>
                  <a:pt x="391" y="282"/>
                </a:lnTo>
                <a:lnTo>
                  <a:pt x="382" y="271"/>
                </a:lnTo>
                <a:lnTo>
                  <a:pt x="372" y="262"/>
                </a:lnTo>
                <a:lnTo>
                  <a:pt x="363" y="255"/>
                </a:lnTo>
                <a:lnTo>
                  <a:pt x="356" y="248"/>
                </a:lnTo>
                <a:lnTo>
                  <a:pt x="356" y="248"/>
                </a:lnTo>
                <a:lnTo>
                  <a:pt x="359" y="245"/>
                </a:lnTo>
                <a:lnTo>
                  <a:pt x="367" y="234"/>
                </a:lnTo>
                <a:lnTo>
                  <a:pt x="369" y="228"/>
                </a:lnTo>
                <a:lnTo>
                  <a:pt x="372" y="220"/>
                </a:lnTo>
                <a:lnTo>
                  <a:pt x="372" y="215"/>
                </a:lnTo>
                <a:lnTo>
                  <a:pt x="372" y="213"/>
                </a:lnTo>
                <a:lnTo>
                  <a:pt x="369" y="210"/>
                </a:lnTo>
                <a:lnTo>
                  <a:pt x="369" y="210"/>
                </a:lnTo>
                <a:lnTo>
                  <a:pt x="366" y="207"/>
                </a:lnTo>
                <a:lnTo>
                  <a:pt x="361" y="204"/>
                </a:lnTo>
                <a:lnTo>
                  <a:pt x="352" y="200"/>
                </a:lnTo>
                <a:lnTo>
                  <a:pt x="345" y="199"/>
                </a:lnTo>
                <a:lnTo>
                  <a:pt x="341" y="199"/>
                </a:lnTo>
                <a:lnTo>
                  <a:pt x="341" y="199"/>
                </a:lnTo>
                <a:lnTo>
                  <a:pt x="341" y="195"/>
                </a:lnTo>
                <a:lnTo>
                  <a:pt x="338" y="188"/>
                </a:lnTo>
                <a:lnTo>
                  <a:pt x="336" y="183"/>
                </a:lnTo>
                <a:lnTo>
                  <a:pt x="333" y="179"/>
                </a:lnTo>
                <a:lnTo>
                  <a:pt x="329" y="177"/>
                </a:lnTo>
                <a:lnTo>
                  <a:pt x="324" y="175"/>
                </a:lnTo>
                <a:lnTo>
                  <a:pt x="324" y="175"/>
                </a:lnTo>
                <a:lnTo>
                  <a:pt x="313" y="175"/>
                </a:lnTo>
                <a:lnTo>
                  <a:pt x="301" y="175"/>
                </a:lnTo>
                <a:lnTo>
                  <a:pt x="292" y="175"/>
                </a:lnTo>
                <a:lnTo>
                  <a:pt x="282" y="161"/>
                </a:lnTo>
                <a:lnTo>
                  <a:pt x="292" y="161"/>
                </a:lnTo>
                <a:lnTo>
                  <a:pt x="282" y="150"/>
                </a:lnTo>
                <a:lnTo>
                  <a:pt x="282" y="150"/>
                </a:lnTo>
                <a:lnTo>
                  <a:pt x="299" y="144"/>
                </a:lnTo>
                <a:lnTo>
                  <a:pt x="299" y="144"/>
                </a:lnTo>
                <a:lnTo>
                  <a:pt x="295" y="144"/>
                </a:lnTo>
                <a:lnTo>
                  <a:pt x="289" y="141"/>
                </a:lnTo>
                <a:lnTo>
                  <a:pt x="284" y="139"/>
                </a:lnTo>
                <a:lnTo>
                  <a:pt x="282" y="135"/>
                </a:lnTo>
                <a:lnTo>
                  <a:pt x="282" y="133"/>
                </a:lnTo>
                <a:lnTo>
                  <a:pt x="282" y="125"/>
                </a:lnTo>
                <a:lnTo>
                  <a:pt x="282" y="125"/>
                </a:lnTo>
                <a:lnTo>
                  <a:pt x="283" y="119"/>
                </a:lnTo>
                <a:lnTo>
                  <a:pt x="285" y="115"/>
                </a:lnTo>
                <a:lnTo>
                  <a:pt x="285" y="115"/>
                </a:lnTo>
                <a:lnTo>
                  <a:pt x="287" y="110"/>
                </a:lnTo>
                <a:lnTo>
                  <a:pt x="287" y="107"/>
                </a:lnTo>
                <a:lnTo>
                  <a:pt x="285" y="101"/>
                </a:lnTo>
                <a:lnTo>
                  <a:pt x="285" y="101"/>
                </a:lnTo>
                <a:lnTo>
                  <a:pt x="282" y="93"/>
                </a:lnTo>
                <a:lnTo>
                  <a:pt x="278" y="82"/>
                </a:lnTo>
                <a:lnTo>
                  <a:pt x="274" y="66"/>
                </a:lnTo>
                <a:lnTo>
                  <a:pt x="274" y="66"/>
                </a:lnTo>
                <a:lnTo>
                  <a:pt x="272" y="61"/>
                </a:lnTo>
                <a:lnTo>
                  <a:pt x="267" y="54"/>
                </a:lnTo>
                <a:lnTo>
                  <a:pt x="261" y="46"/>
                </a:lnTo>
                <a:lnTo>
                  <a:pt x="257" y="41"/>
                </a:lnTo>
                <a:lnTo>
                  <a:pt x="257" y="41"/>
                </a:lnTo>
                <a:lnTo>
                  <a:pt x="255" y="35"/>
                </a:lnTo>
                <a:lnTo>
                  <a:pt x="250" y="27"/>
                </a:lnTo>
                <a:lnTo>
                  <a:pt x="247" y="22"/>
                </a:lnTo>
                <a:lnTo>
                  <a:pt x="242" y="16"/>
                </a:lnTo>
                <a:lnTo>
                  <a:pt x="236" y="11"/>
                </a:lnTo>
                <a:lnTo>
                  <a:pt x="229" y="6"/>
                </a:lnTo>
                <a:lnTo>
                  <a:pt x="229" y="6"/>
                </a:lnTo>
                <a:lnTo>
                  <a:pt x="220" y="2"/>
                </a:lnTo>
                <a:lnTo>
                  <a:pt x="210" y="1"/>
                </a:lnTo>
                <a:lnTo>
                  <a:pt x="202" y="0"/>
                </a:lnTo>
                <a:lnTo>
                  <a:pt x="192" y="0"/>
                </a:lnTo>
                <a:lnTo>
                  <a:pt x="178" y="1"/>
                </a:lnTo>
                <a:lnTo>
                  <a:pt x="172" y="2"/>
                </a:lnTo>
                <a:lnTo>
                  <a:pt x="172" y="2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" name="Freeform 10"/>
          <p:cNvSpPr>
            <a:spLocks/>
          </p:cNvSpPr>
          <p:nvPr/>
        </p:nvSpPr>
        <p:spPr bwMode="auto">
          <a:xfrm>
            <a:off x="4507786" y="690702"/>
            <a:ext cx="715243" cy="1758879"/>
          </a:xfrm>
          <a:custGeom>
            <a:avLst/>
            <a:gdLst>
              <a:gd name="T0" fmla="*/ 146 w 833"/>
              <a:gd name="T1" fmla="*/ 1231 h 2046"/>
              <a:gd name="T2" fmla="*/ 166 w 833"/>
              <a:gd name="T3" fmla="*/ 1264 h 2046"/>
              <a:gd name="T4" fmla="*/ 177 w 833"/>
              <a:gd name="T5" fmla="*/ 1377 h 2046"/>
              <a:gd name="T6" fmla="*/ 153 w 833"/>
              <a:gd name="T7" fmla="*/ 1491 h 2046"/>
              <a:gd name="T8" fmla="*/ 91 w 833"/>
              <a:gd name="T9" fmla="*/ 1623 h 2046"/>
              <a:gd name="T10" fmla="*/ 2 w 833"/>
              <a:gd name="T11" fmla="*/ 1977 h 2046"/>
              <a:gd name="T12" fmla="*/ 8 w 833"/>
              <a:gd name="T13" fmla="*/ 2007 h 2046"/>
              <a:gd name="T14" fmla="*/ 119 w 833"/>
              <a:gd name="T15" fmla="*/ 2033 h 2046"/>
              <a:gd name="T16" fmla="*/ 271 w 833"/>
              <a:gd name="T17" fmla="*/ 2046 h 2046"/>
              <a:gd name="T18" fmla="*/ 330 w 833"/>
              <a:gd name="T19" fmla="*/ 2035 h 2046"/>
              <a:gd name="T20" fmla="*/ 355 w 833"/>
              <a:gd name="T21" fmla="*/ 1994 h 2046"/>
              <a:gd name="T22" fmla="*/ 287 w 833"/>
              <a:gd name="T23" fmla="*/ 1968 h 2046"/>
              <a:gd name="T24" fmla="*/ 223 w 833"/>
              <a:gd name="T25" fmla="*/ 1895 h 2046"/>
              <a:gd name="T26" fmla="*/ 235 w 833"/>
              <a:gd name="T27" fmla="*/ 1715 h 2046"/>
              <a:gd name="T28" fmla="*/ 347 w 833"/>
              <a:gd name="T29" fmla="*/ 1535 h 2046"/>
              <a:gd name="T30" fmla="*/ 426 w 833"/>
              <a:gd name="T31" fmla="*/ 1439 h 2046"/>
              <a:gd name="T32" fmla="*/ 445 w 833"/>
              <a:gd name="T33" fmla="*/ 1521 h 2046"/>
              <a:gd name="T34" fmla="*/ 451 w 833"/>
              <a:gd name="T35" fmla="*/ 1671 h 2046"/>
              <a:gd name="T36" fmla="*/ 488 w 833"/>
              <a:gd name="T37" fmla="*/ 1861 h 2046"/>
              <a:gd name="T38" fmla="*/ 479 w 833"/>
              <a:gd name="T39" fmla="*/ 1961 h 2046"/>
              <a:gd name="T40" fmla="*/ 573 w 833"/>
              <a:gd name="T41" fmla="*/ 1995 h 2046"/>
              <a:gd name="T42" fmla="*/ 622 w 833"/>
              <a:gd name="T43" fmla="*/ 1984 h 2046"/>
              <a:gd name="T44" fmla="*/ 730 w 833"/>
              <a:gd name="T45" fmla="*/ 1995 h 2046"/>
              <a:gd name="T46" fmla="*/ 815 w 833"/>
              <a:gd name="T47" fmla="*/ 1954 h 2046"/>
              <a:gd name="T48" fmla="*/ 828 w 833"/>
              <a:gd name="T49" fmla="*/ 1918 h 2046"/>
              <a:gd name="T50" fmla="*/ 727 w 833"/>
              <a:gd name="T51" fmla="*/ 1882 h 2046"/>
              <a:gd name="T52" fmla="*/ 659 w 833"/>
              <a:gd name="T53" fmla="*/ 1820 h 2046"/>
              <a:gd name="T54" fmla="*/ 633 w 833"/>
              <a:gd name="T55" fmla="*/ 1691 h 2046"/>
              <a:gd name="T56" fmla="*/ 643 w 833"/>
              <a:gd name="T57" fmla="*/ 1359 h 2046"/>
              <a:gd name="T58" fmla="*/ 578 w 833"/>
              <a:gd name="T59" fmla="*/ 1103 h 2046"/>
              <a:gd name="T60" fmla="*/ 574 w 833"/>
              <a:gd name="T61" fmla="*/ 808 h 2046"/>
              <a:gd name="T62" fmla="*/ 595 w 833"/>
              <a:gd name="T63" fmla="*/ 739 h 2046"/>
              <a:gd name="T64" fmla="*/ 619 w 833"/>
              <a:gd name="T65" fmla="*/ 718 h 2046"/>
              <a:gd name="T66" fmla="*/ 659 w 833"/>
              <a:gd name="T67" fmla="*/ 690 h 2046"/>
              <a:gd name="T68" fmla="*/ 697 w 833"/>
              <a:gd name="T69" fmla="*/ 643 h 2046"/>
              <a:gd name="T70" fmla="*/ 728 w 833"/>
              <a:gd name="T71" fmla="*/ 608 h 2046"/>
              <a:gd name="T72" fmla="*/ 594 w 833"/>
              <a:gd name="T73" fmla="*/ 635 h 2046"/>
              <a:gd name="T74" fmla="*/ 552 w 833"/>
              <a:gd name="T75" fmla="*/ 637 h 2046"/>
              <a:gd name="T76" fmla="*/ 553 w 833"/>
              <a:gd name="T77" fmla="*/ 557 h 2046"/>
              <a:gd name="T78" fmla="*/ 514 w 833"/>
              <a:gd name="T79" fmla="*/ 465 h 2046"/>
              <a:gd name="T80" fmla="*/ 453 w 833"/>
              <a:gd name="T81" fmla="*/ 356 h 2046"/>
              <a:gd name="T82" fmla="*/ 474 w 833"/>
              <a:gd name="T83" fmla="*/ 344 h 2046"/>
              <a:gd name="T84" fmla="*/ 483 w 833"/>
              <a:gd name="T85" fmla="*/ 317 h 2046"/>
              <a:gd name="T86" fmla="*/ 500 w 833"/>
              <a:gd name="T87" fmla="*/ 301 h 2046"/>
              <a:gd name="T88" fmla="*/ 512 w 833"/>
              <a:gd name="T89" fmla="*/ 241 h 2046"/>
              <a:gd name="T90" fmla="*/ 569 w 833"/>
              <a:gd name="T91" fmla="*/ 253 h 2046"/>
              <a:gd name="T92" fmla="*/ 615 w 833"/>
              <a:gd name="T93" fmla="*/ 235 h 2046"/>
              <a:gd name="T94" fmla="*/ 510 w 833"/>
              <a:gd name="T95" fmla="*/ 70 h 2046"/>
              <a:gd name="T96" fmla="*/ 442 w 833"/>
              <a:gd name="T97" fmla="*/ 11 h 2046"/>
              <a:gd name="T98" fmla="*/ 314 w 833"/>
              <a:gd name="T99" fmla="*/ 26 h 2046"/>
              <a:gd name="T100" fmla="*/ 279 w 833"/>
              <a:gd name="T101" fmla="*/ 63 h 2046"/>
              <a:gd name="T102" fmla="*/ 265 w 833"/>
              <a:gd name="T103" fmla="*/ 196 h 2046"/>
              <a:gd name="T104" fmla="*/ 241 w 833"/>
              <a:gd name="T105" fmla="*/ 227 h 2046"/>
              <a:gd name="T106" fmla="*/ 207 w 833"/>
              <a:gd name="T107" fmla="*/ 233 h 2046"/>
              <a:gd name="T108" fmla="*/ 189 w 833"/>
              <a:gd name="T109" fmla="*/ 286 h 2046"/>
              <a:gd name="T110" fmla="*/ 103 w 833"/>
              <a:gd name="T111" fmla="*/ 462 h 2046"/>
              <a:gd name="T112" fmla="*/ 103 w 833"/>
              <a:gd name="T113" fmla="*/ 779 h 20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833" h="2046">
                <a:moveTo>
                  <a:pt x="100" y="1073"/>
                </a:moveTo>
                <a:lnTo>
                  <a:pt x="100" y="1073"/>
                </a:lnTo>
                <a:lnTo>
                  <a:pt x="104" y="1098"/>
                </a:lnTo>
                <a:lnTo>
                  <a:pt x="119" y="1153"/>
                </a:lnTo>
                <a:lnTo>
                  <a:pt x="129" y="1183"/>
                </a:lnTo>
                <a:lnTo>
                  <a:pt x="138" y="1210"/>
                </a:lnTo>
                <a:lnTo>
                  <a:pt x="146" y="1231"/>
                </a:lnTo>
                <a:lnTo>
                  <a:pt x="151" y="1238"/>
                </a:lnTo>
                <a:lnTo>
                  <a:pt x="155" y="1242"/>
                </a:lnTo>
                <a:lnTo>
                  <a:pt x="155" y="1242"/>
                </a:lnTo>
                <a:lnTo>
                  <a:pt x="157" y="1245"/>
                </a:lnTo>
                <a:lnTo>
                  <a:pt x="160" y="1248"/>
                </a:lnTo>
                <a:lnTo>
                  <a:pt x="164" y="1256"/>
                </a:lnTo>
                <a:lnTo>
                  <a:pt x="166" y="1264"/>
                </a:lnTo>
                <a:lnTo>
                  <a:pt x="166" y="1273"/>
                </a:lnTo>
                <a:lnTo>
                  <a:pt x="165" y="1287"/>
                </a:lnTo>
                <a:lnTo>
                  <a:pt x="164" y="1293"/>
                </a:lnTo>
                <a:lnTo>
                  <a:pt x="164" y="1293"/>
                </a:lnTo>
                <a:lnTo>
                  <a:pt x="171" y="1331"/>
                </a:lnTo>
                <a:lnTo>
                  <a:pt x="176" y="1362"/>
                </a:lnTo>
                <a:lnTo>
                  <a:pt x="177" y="1377"/>
                </a:lnTo>
                <a:lnTo>
                  <a:pt x="177" y="1388"/>
                </a:lnTo>
                <a:lnTo>
                  <a:pt x="177" y="1388"/>
                </a:lnTo>
                <a:lnTo>
                  <a:pt x="177" y="1400"/>
                </a:lnTo>
                <a:lnTo>
                  <a:pt x="173" y="1415"/>
                </a:lnTo>
                <a:lnTo>
                  <a:pt x="165" y="1449"/>
                </a:lnTo>
                <a:lnTo>
                  <a:pt x="153" y="1491"/>
                </a:lnTo>
                <a:lnTo>
                  <a:pt x="153" y="1491"/>
                </a:lnTo>
                <a:lnTo>
                  <a:pt x="129" y="1524"/>
                </a:lnTo>
                <a:lnTo>
                  <a:pt x="112" y="1552"/>
                </a:lnTo>
                <a:lnTo>
                  <a:pt x="106" y="1563"/>
                </a:lnTo>
                <a:lnTo>
                  <a:pt x="101" y="1570"/>
                </a:lnTo>
                <a:lnTo>
                  <a:pt x="101" y="1570"/>
                </a:lnTo>
                <a:lnTo>
                  <a:pt x="97" y="1587"/>
                </a:lnTo>
                <a:lnTo>
                  <a:pt x="91" y="1623"/>
                </a:lnTo>
                <a:lnTo>
                  <a:pt x="75" y="1723"/>
                </a:lnTo>
                <a:lnTo>
                  <a:pt x="53" y="1863"/>
                </a:lnTo>
                <a:lnTo>
                  <a:pt x="18" y="1940"/>
                </a:lnTo>
                <a:lnTo>
                  <a:pt x="18" y="1940"/>
                </a:lnTo>
                <a:lnTo>
                  <a:pt x="15" y="1947"/>
                </a:lnTo>
                <a:lnTo>
                  <a:pt x="6" y="1966"/>
                </a:lnTo>
                <a:lnTo>
                  <a:pt x="2" y="1977"/>
                </a:lnTo>
                <a:lnTo>
                  <a:pt x="1" y="1987"/>
                </a:lnTo>
                <a:lnTo>
                  <a:pt x="0" y="1995"/>
                </a:lnTo>
                <a:lnTo>
                  <a:pt x="1" y="1999"/>
                </a:lnTo>
                <a:lnTo>
                  <a:pt x="2" y="2003"/>
                </a:lnTo>
                <a:lnTo>
                  <a:pt x="2" y="2003"/>
                </a:lnTo>
                <a:lnTo>
                  <a:pt x="5" y="2005"/>
                </a:lnTo>
                <a:lnTo>
                  <a:pt x="8" y="2007"/>
                </a:lnTo>
                <a:lnTo>
                  <a:pt x="21" y="2012"/>
                </a:lnTo>
                <a:lnTo>
                  <a:pt x="37" y="2017"/>
                </a:lnTo>
                <a:lnTo>
                  <a:pt x="55" y="2022"/>
                </a:lnTo>
                <a:lnTo>
                  <a:pt x="88" y="2030"/>
                </a:lnTo>
                <a:lnTo>
                  <a:pt x="106" y="2032"/>
                </a:lnTo>
                <a:lnTo>
                  <a:pt x="106" y="2032"/>
                </a:lnTo>
                <a:lnTo>
                  <a:pt x="119" y="2033"/>
                </a:lnTo>
                <a:lnTo>
                  <a:pt x="143" y="2038"/>
                </a:lnTo>
                <a:lnTo>
                  <a:pt x="173" y="2042"/>
                </a:lnTo>
                <a:lnTo>
                  <a:pt x="188" y="2043"/>
                </a:lnTo>
                <a:lnTo>
                  <a:pt x="203" y="2043"/>
                </a:lnTo>
                <a:lnTo>
                  <a:pt x="203" y="2043"/>
                </a:lnTo>
                <a:lnTo>
                  <a:pt x="235" y="2044"/>
                </a:lnTo>
                <a:lnTo>
                  <a:pt x="271" y="2046"/>
                </a:lnTo>
                <a:lnTo>
                  <a:pt x="287" y="2046"/>
                </a:lnTo>
                <a:lnTo>
                  <a:pt x="302" y="2044"/>
                </a:lnTo>
                <a:lnTo>
                  <a:pt x="314" y="2042"/>
                </a:lnTo>
                <a:lnTo>
                  <a:pt x="320" y="2041"/>
                </a:lnTo>
                <a:lnTo>
                  <a:pt x="324" y="2040"/>
                </a:lnTo>
                <a:lnTo>
                  <a:pt x="324" y="2040"/>
                </a:lnTo>
                <a:lnTo>
                  <a:pt x="330" y="2035"/>
                </a:lnTo>
                <a:lnTo>
                  <a:pt x="337" y="2028"/>
                </a:lnTo>
                <a:lnTo>
                  <a:pt x="343" y="2021"/>
                </a:lnTo>
                <a:lnTo>
                  <a:pt x="348" y="2014"/>
                </a:lnTo>
                <a:lnTo>
                  <a:pt x="353" y="2007"/>
                </a:lnTo>
                <a:lnTo>
                  <a:pt x="356" y="2001"/>
                </a:lnTo>
                <a:lnTo>
                  <a:pt x="356" y="1996"/>
                </a:lnTo>
                <a:lnTo>
                  <a:pt x="355" y="1994"/>
                </a:lnTo>
                <a:lnTo>
                  <a:pt x="353" y="1993"/>
                </a:lnTo>
                <a:lnTo>
                  <a:pt x="353" y="1993"/>
                </a:lnTo>
                <a:lnTo>
                  <a:pt x="348" y="1990"/>
                </a:lnTo>
                <a:lnTo>
                  <a:pt x="340" y="1987"/>
                </a:lnTo>
                <a:lnTo>
                  <a:pt x="316" y="1979"/>
                </a:lnTo>
                <a:lnTo>
                  <a:pt x="294" y="1972"/>
                </a:lnTo>
                <a:lnTo>
                  <a:pt x="287" y="1968"/>
                </a:lnTo>
                <a:lnTo>
                  <a:pt x="282" y="1966"/>
                </a:lnTo>
                <a:lnTo>
                  <a:pt x="282" y="1966"/>
                </a:lnTo>
                <a:lnTo>
                  <a:pt x="272" y="1957"/>
                </a:lnTo>
                <a:lnTo>
                  <a:pt x="256" y="1945"/>
                </a:lnTo>
                <a:lnTo>
                  <a:pt x="235" y="1931"/>
                </a:lnTo>
                <a:lnTo>
                  <a:pt x="235" y="1931"/>
                </a:lnTo>
                <a:lnTo>
                  <a:pt x="223" y="1895"/>
                </a:lnTo>
                <a:lnTo>
                  <a:pt x="213" y="1869"/>
                </a:lnTo>
                <a:lnTo>
                  <a:pt x="208" y="1852"/>
                </a:lnTo>
                <a:lnTo>
                  <a:pt x="208" y="1852"/>
                </a:lnTo>
                <a:lnTo>
                  <a:pt x="208" y="1842"/>
                </a:lnTo>
                <a:lnTo>
                  <a:pt x="212" y="1826"/>
                </a:lnTo>
                <a:lnTo>
                  <a:pt x="220" y="1779"/>
                </a:lnTo>
                <a:lnTo>
                  <a:pt x="235" y="1715"/>
                </a:lnTo>
                <a:lnTo>
                  <a:pt x="235" y="1715"/>
                </a:lnTo>
                <a:lnTo>
                  <a:pt x="288" y="1625"/>
                </a:lnTo>
                <a:lnTo>
                  <a:pt x="326" y="1564"/>
                </a:lnTo>
                <a:lnTo>
                  <a:pt x="340" y="1543"/>
                </a:lnTo>
                <a:lnTo>
                  <a:pt x="345" y="1538"/>
                </a:lnTo>
                <a:lnTo>
                  <a:pt x="347" y="1535"/>
                </a:lnTo>
                <a:lnTo>
                  <a:pt x="347" y="1535"/>
                </a:lnTo>
                <a:lnTo>
                  <a:pt x="348" y="1534"/>
                </a:lnTo>
                <a:lnTo>
                  <a:pt x="351" y="1529"/>
                </a:lnTo>
                <a:lnTo>
                  <a:pt x="360" y="1515"/>
                </a:lnTo>
                <a:lnTo>
                  <a:pt x="380" y="1470"/>
                </a:lnTo>
                <a:lnTo>
                  <a:pt x="409" y="1404"/>
                </a:lnTo>
                <a:lnTo>
                  <a:pt x="409" y="1404"/>
                </a:lnTo>
                <a:lnTo>
                  <a:pt x="426" y="1439"/>
                </a:lnTo>
                <a:lnTo>
                  <a:pt x="437" y="1468"/>
                </a:lnTo>
                <a:lnTo>
                  <a:pt x="442" y="1480"/>
                </a:lnTo>
                <a:lnTo>
                  <a:pt x="443" y="1490"/>
                </a:lnTo>
                <a:lnTo>
                  <a:pt x="443" y="1490"/>
                </a:lnTo>
                <a:lnTo>
                  <a:pt x="445" y="1501"/>
                </a:lnTo>
                <a:lnTo>
                  <a:pt x="443" y="1510"/>
                </a:lnTo>
                <a:lnTo>
                  <a:pt x="445" y="1521"/>
                </a:lnTo>
                <a:lnTo>
                  <a:pt x="448" y="1540"/>
                </a:lnTo>
                <a:lnTo>
                  <a:pt x="448" y="1540"/>
                </a:lnTo>
                <a:lnTo>
                  <a:pt x="451" y="1555"/>
                </a:lnTo>
                <a:lnTo>
                  <a:pt x="452" y="1575"/>
                </a:lnTo>
                <a:lnTo>
                  <a:pt x="453" y="1597"/>
                </a:lnTo>
                <a:lnTo>
                  <a:pt x="452" y="1622"/>
                </a:lnTo>
                <a:lnTo>
                  <a:pt x="451" y="1671"/>
                </a:lnTo>
                <a:lnTo>
                  <a:pt x="451" y="1693"/>
                </a:lnTo>
                <a:lnTo>
                  <a:pt x="451" y="1710"/>
                </a:lnTo>
                <a:lnTo>
                  <a:pt x="451" y="1710"/>
                </a:lnTo>
                <a:lnTo>
                  <a:pt x="453" y="1730"/>
                </a:lnTo>
                <a:lnTo>
                  <a:pt x="458" y="1755"/>
                </a:lnTo>
                <a:lnTo>
                  <a:pt x="474" y="1812"/>
                </a:lnTo>
                <a:lnTo>
                  <a:pt x="488" y="1861"/>
                </a:lnTo>
                <a:lnTo>
                  <a:pt x="493" y="1878"/>
                </a:lnTo>
                <a:lnTo>
                  <a:pt x="495" y="1887"/>
                </a:lnTo>
                <a:lnTo>
                  <a:pt x="495" y="1887"/>
                </a:lnTo>
                <a:lnTo>
                  <a:pt x="491" y="1903"/>
                </a:lnTo>
                <a:lnTo>
                  <a:pt x="485" y="1927"/>
                </a:lnTo>
                <a:lnTo>
                  <a:pt x="480" y="1952"/>
                </a:lnTo>
                <a:lnTo>
                  <a:pt x="479" y="1961"/>
                </a:lnTo>
                <a:lnTo>
                  <a:pt x="479" y="1966"/>
                </a:lnTo>
                <a:lnTo>
                  <a:pt x="479" y="1966"/>
                </a:lnTo>
                <a:lnTo>
                  <a:pt x="483" y="1968"/>
                </a:lnTo>
                <a:lnTo>
                  <a:pt x="494" y="1972"/>
                </a:lnTo>
                <a:lnTo>
                  <a:pt x="527" y="1983"/>
                </a:lnTo>
                <a:lnTo>
                  <a:pt x="560" y="1991"/>
                </a:lnTo>
                <a:lnTo>
                  <a:pt x="573" y="1995"/>
                </a:lnTo>
                <a:lnTo>
                  <a:pt x="578" y="1995"/>
                </a:lnTo>
                <a:lnTo>
                  <a:pt x="578" y="1995"/>
                </a:lnTo>
                <a:lnTo>
                  <a:pt x="586" y="1993"/>
                </a:lnTo>
                <a:lnTo>
                  <a:pt x="600" y="1990"/>
                </a:lnTo>
                <a:lnTo>
                  <a:pt x="613" y="1987"/>
                </a:lnTo>
                <a:lnTo>
                  <a:pt x="622" y="1984"/>
                </a:lnTo>
                <a:lnTo>
                  <a:pt x="622" y="1984"/>
                </a:lnTo>
                <a:lnTo>
                  <a:pt x="627" y="1983"/>
                </a:lnTo>
                <a:lnTo>
                  <a:pt x="634" y="1984"/>
                </a:lnTo>
                <a:lnTo>
                  <a:pt x="658" y="1990"/>
                </a:lnTo>
                <a:lnTo>
                  <a:pt x="674" y="1993"/>
                </a:lnTo>
                <a:lnTo>
                  <a:pt x="691" y="1995"/>
                </a:lnTo>
                <a:lnTo>
                  <a:pt x="711" y="1996"/>
                </a:lnTo>
                <a:lnTo>
                  <a:pt x="730" y="1995"/>
                </a:lnTo>
                <a:lnTo>
                  <a:pt x="730" y="1995"/>
                </a:lnTo>
                <a:lnTo>
                  <a:pt x="741" y="1994"/>
                </a:lnTo>
                <a:lnTo>
                  <a:pt x="751" y="1991"/>
                </a:lnTo>
                <a:lnTo>
                  <a:pt x="770" y="1984"/>
                </a:lnTo>
                <a:lnTo>
                  <a:pt x="787" y="1975"/>
                </a:lnTo>
                <a:lnTo>
                  <a:pt x="803" y="1966"/>
                </a:lnTo>
                <a:lnTo>
                  <a:pt x="815" y="1954"/>
                </a:lnTo>
                <a:lnTo>
                  <a:pt x="824" y="1945"/>
                </a:lnTo>
                <a:lnTo>
                  <a:pt x="830" y="1935"/>
                </a:lnTo>
                <a:lnTo>
                  <a:pt x="833" y="1930"/>
                </a:lnTo>
                <a:lnTo>
                  <a:pt x="833" y="1926"/>
                </a:lnTo>
                <a:lnTo>
                  <a:pt x="833" y="1926"/>
                </a:lnTo>
                <a:lnTo>
                  <a:pt x="831" y="1922"/>
                </a:lnTo>
                <a:lnTo>
                  <a:pt x="828" y="1918"/>
                </a:lnTo>
                <a:lnTo>
                  <a:pt x="823" y="1914"/>
                </a:lnTo>
                <a:lnTo>
                  <a:pt x="817" y="1910"/>
                </a:lnTo>
                <a:lnTo>
                  <a:pt x="799" y="1903"/>
                </a:lnTo>
                <a:lnTo>
                  <a:pt x="780" y="1897"/>
                </a:lnTo>
                <a:lnTo>
                  <a:pt x="743" y="1885"/>
                </a:lnTo>
                <a:lnTo>
                  <a:pt x="727" y="1882"/>
                </a:lnTo>
                <a:lnTo>
                  <a:pt x="727" y="1882"/>
                </a:lnTo>
                <a:lnTo>
                  <a:pt x="707" y="1876"/>
                </a:lnTo>
                <a:lnTo>
                  <a:pt x="693" y="1869"/>
                </a:lnTo>
                <a:lnTo>
                  <a:pt x="687" y="1866"/>
                </a:lnTo>
                <a:lnTo>
                  <a:pt x="685" y="1863"/>
                </a:lnTo>
                <a:lnTo>
                  <a:pt x="685" y="1863"/>
                </a:lnTo>
                <a:lnTo>
                  <a:pt x="672" y="1844"/>
                </a:lnTo>
                <a:lnTo>
                  <a:pt x="659" y="1820"/>
                </a:lnTo>
                <a:lnTo>
                  <a:pt x="659" y="1820"/>
                </a:lnTo>
                <a:lnTo>
                  <a:pt x="653" y="1807"/>
                </a:lnTo>
                <a:lnTo>
                  <a:pt x="647" y="1791"/>
                </a:lnTo>
                <a:lnTo>
                  <a:pt x="643" y="1777"/>
                </a:lnTo>
                <a:lnTo>
                  <a:pt x="640" y="1768"/>
                </a:lnTo>
                <a:lnTo>
                  <a:pt x="640" y="1768"/>
                </a:lnTo>
                <a:lnTo>
                  <a:pt x="633" y="1691"/>
                </a:lnTo>
                <a:lnTo>
                  <a:pt x="633" y="1691"/>
                </a:lnTo>
                <a:lnTo>
                  <a:pt x="634" y="1674"/>
                </a:lnTo>
                <a:lnTo>
                  <a:pt x="635" y="1644"/>
                </a:lnTo>
                <a:lnTo>
                  <a:pt x="643" y="1563"/>
                </a:lnTo>
                <a:lnTo>
                  <a:pt x="654" y="1450"/>
                </a:lnTo>
                <a:lnTo>
                  <a:pt x="654" y="1450"/>
                </a:lnTo>
                <a:lnTo>
                  <a:pt x="643" y="1359"/>
                </a:lnTo>
                <a:lnTo>
                  <a:pt x="632" y="1266"/>
                </a:lnTo>
                <a:lnTo>
                  <a:pt x="632" y="1266"/>
                </a:lnTo>
                <a:lnTo>
                  <a:pt x="623" y="1226"/>
                </a:lnTo>
                <a:lnTo>
                  <a:pt x="615" y="1189"/>
                </a:lnTo>
                <a:lnTo>
                  <a:pt x="615" y="1189"/>
                </a:lnTo>
                <a:lnTo>
                  <a:pt x="594" y="1139"/>
                </a:lnTo>
                <a:lnTo>
                  <a:pt x="578" y="1103"/>
                </a:lnTo>
                <a:lnTo>
                  <a:pt x="573" y="1089"/>
                </a:lnTo>
                <a:lnTo>
                  <a:pt x="571" y="1083"/>
                </a:lnTo>
                <a:lnTo>
                  <a:pt x="571" y="1083"/>
                </a:lnTo>
                <a:lnTo>
                  <a:pt x="566" y="991"/>
                </a:lnTo>
                <a:lnTo>
                  <a:pt x="566" y="991"/>
                </a:lnTo>
                <a:lnTo>
                  <a:pt x="571" y="884"/>
                </a:lnTo>
                <a:lnTo>
                  <a:pt x="574" y="808"/>
                </a:lnTo>
                <a:lnTo>
                  <a:pt x="574" y="784"/>
                </a:lnTo>
                <a:lnTo>
                  <a:pt x="574" y="774"/>
                </a:lnTo>
                <a:lnTo>
                  <a:pt x="574" y="774"/>
                </a:lnTo>
                <a:lnTo>
                  <a:pt x="574" y="771"/>
                </a:lnTo>
                <a:lnTo>
                  <a:pt x="575" y="768"/>
                </a:lnTo>
                <a:lnTo>
                  <a:pt x="582" y="755"/>
                </a:lnTo>
                <a:lnTo>
                  <a:pt x="595" y="739"/>
                </a:lnTo>
                <a:lnTo>
                  <a:pt x="595" y="739"/>
                </a:lnTo>
                <a:lnTo>
                  <a:pt x="596" y="737"/>
                </a:lnTo>
                <a:lnTo>
                  <a:pt x="600" y="731"/>
                </a:lnTo>
                <a:lnTo>
                  <a:pt x="603" y="727"/>
                </a:lnTo>
                <a:lnTo>
                  <a:pt x="607" y="723"/>
                </a:lnTo>
                <a:lnTo>
                  <a:pt x="613" y="721"/>
                </a:lnTo>
                <a:lnTo>
                  <a:pt x="619" y="718"/>
                </a:lnTo>
                <a:lnTo>
                  <a:pt x="619" y="718"/>
                </a:lnTo>
                <a:lnTo>
                  <a:pt x="627" y="716"/>
                </a:lnTo>
                <a:lnTo>
                  <a:pt x="633" y="712"/>
                </a:lnTo>
                <a:lnTo>
                  <a:pt x="645" y="705"/>
                </a:lnTo>
                <a:lnTo>
                  <a:pt x="654" y="697"/>
                </a:lnTo>
                <a:lnTo>
                  <a:pt x="659" y="690"/>
                </a:lnTo>
                <a:lnTo>
                  <a:pt x="659" y="690"/>
                </a:lnTo>
                <a:lnTo>
                  <a:pt x="666" y="678"/>
                </a:lnTo>
                <a:lnTo>
                  <a:pt x="668" y="673"/>
                </a:lnTo>
                <a:lnTo>
                  <a:pt x="669" y="669"/>
                </a:lnTo>
                <a:lnTo>
                  <a:pt x="669" y="669"/>
                </a:lnTo>
                <a:lnTo>
                  <a:pt x="670" y="667"/>
                </a:lnTo>
                <a:lnTo>
                  <a:pt x="677" y="661"/>
                </a:lnTo>
                <a:lnTo>
                  <a:pt x="697" y="643"/>
                </a:lnTo>
                <a:lnTo>
                  <a:pt x="727" y="619"/>
                </a:lnTo>
                <a:lnTo>
                  <a:pt x="727" y="619"/>
                </a:lnTo>
                <a:lnTo>
                  <a:pt x="729" y="615"/>
                </a:lnTo>
                <a:lnTo>
                  <a:pt x="729" y="610"/>
                </a:lnTo>
                <a:lnTo>
                  <a:pt x="729" y="609"/>
                </a:lnTo>
                <a:lnTo>
                  <a:pt x="728" y="608"/>
                </a:lnTo>
                <a:lnTo>
                  <a:pt x="728" y="608"/>
                </a:lnTo>
                <a:lnTo>
                  <a:pt x="718" y="601"/>
                </a:lnTo>
                <a:lnTo>
                  <a:pt x="698" y="590"/>
                </a:lnTo>
                <a:lnTo>
                  <a:pt x="671" y="575"/>
                </a:lnTo>
                <a:lnTo>
                  <a:pt x="671" y="575"/>
                </a:lnTo>
                <a:lnTo>
                  <a:pt x="595" y="632"/>
                </a:lnTo>
                <a:lnTo>
                  <a:pt x="595" y="632"/>
                </a:lnTo>
                <a:lnTo>
                  <a:pt x="594" y="635"/>
                </a:lnTo>
                <a:lnTo>
                  <a:pt x="592" y="636"/>
                </a:lnTo>
                <a:lnTo>
                  <a:pt x="592" y="642"/>
                </a:lnTo>
                <a:lnTo>
                  <a:pt x="595" y="649"/>
                </a:lnTo>
                <a:lnTo>
                  <a:pt x="562" y="661"/>
                </a:lnTo>
                <a:lnTo>
                  <a:pt x="562" y="661"/>
                </a:lnTo>
                <a:lnTo>
                  <a:pt x="559" y="654"/>
                </a:lnTo>
                <a:lnTo>
                  <a:pt x="552" y="637"/>
                </a:lnTo>
                <a:lnTo>
                  <a:pt x="549" y="627"/>
                </a:lnTo>
                <a:lnTo>
                  <a:pt x="547" y="616"/>
                </a:lnTo>
                <a:lnTo>
                  <a:pt x="547" y="604"/>
                </a:lnTo>
                <a:lnTo>
                  <a:pt x="548" y="594"/>
                </a:lnTo>
                <a:lnTo>
                  <a:pt x="548" y="594"/>
                </a:lnTo>
                <a:lnTo>
                  <a:pt x="552" y="574"/>
                </a:lnTo>
                <a:lnTo>
                  <a:pt x="553" y="557"/>
                </a:lnTo>
                <a:lnTo>
                  <a:pt x="552" y="541"/>
                </a:lnTo>
                <a:lnTo>
                  <a:pt x="548" y="526"/>
                </a:lnTo>
                <a:lnTo>
                  <a:pt x="548" y="526"/>
                </a:lnTo>
                <a:lnTo>
                  <a:pt x="544" y="519"/>
                </a:lnTo>
                <a:lnTo>
                  <a:pt x="541" y="509"/>
                </a:lnTo>
                <a:lnTo>
                  <a:pt x="528" y="488"/>
                </a:lnTo>
                <a:lnTo>
                  <a:pt x="514" y="465"/>
                </a:lnTo>
                <a:lnTo>
                  <a:pt x="488" y="393"/>
                </a:lnTo>
                <a:lnTo>
                  <a:pt x="430" y="372"/>
                </a:lnTo>
                <a:lnTo>
                  <a:pt x="430" y="372"/>
                </a:lnTo>
                <a:lnTo>
                  <a:pt x="442" y="366"/>
                </a:lnTo>
                <a:lnTo>
                  <a:pt x="449" y="360"/>
                </a:lnTo>
                <a:lnTo>
                  <a:pt x="452" y="357"/>
                </a:lnTo>
                <a:lnTo>
                  <a:pt x="453" y="356"/>
                </a:lnTo>
                <a:lnTo>
                  <a:pt x="453" y="356"/>
                </a:lnTo>
                <a:lnTo>
                  <a:pt x="454" y="354"/>
                </a:lnTo>
                <a:lnTo>
                  <a:pt x="457" y="352"/>
                </a:lnTo>
                <a:lnTo>
                  <a:pt x="463" y="351"/>
                </a:lnTo>
                <a:lnTo>
                  <a:pt x="470" y="349"/>
                </a:lnTo>
                <a:lnTo>
                  <a:pt x="473" y="346"/>
                </a:lnTo>
                <a:lnTo>
                  <a:pt x="474" y="344"/>
                </a:lnTo>
                <a:lnTo>
                  <a:pt x="474" y="344"/>
                </a:lnTo>
                <a:lnTo>
                  <a:pt x="474" y="341"/>
                </a:lnTo>
                <a:lnTo>
                  <a:pt x="475" y="340"/>
                </a:lnTo>
                <a:lnTo>
                  <a:pt x="477" y="339"/>
                </a:lnTo>
                <a:lnTo>
                  <a:pt x="479" y="333"/>
                </a:lnTo>
                <a:lnTo>
                  <a:pt x="479" y="333"/>
                </a:lnTo>
                <a:lnTo>
                  <a:pt x="483" y="317"/>
                </a:lnTo>
                <a:lnTo>
                  <a:pt x="483" y="309"/>
                </a:lnTo>
                <a:lnTo>
                  <a:pt x="483" y="309"/>
                </a:lnTo>
                <a:lnTo>
                  <a:pt x="491" y="306"/>
                </a:lnTo>
                <a:lnTo>
                  <a:pt x="497" y="303"/>
                </a:lnTo>
                <a:lnTo>
                  <a:pt x="499" y="302"/>
                </a:lnTo>
                <a:lnTo>
                  <a:pt x="500" y="301"/>
                </a:lnTo>
                <a:lnTo>
                  <a:pt x="500" y="301"/>
                </a:lnTo>
                <a:lnTo>
                  <a:pt x="499" y="293"/>
                </a:lnTo>
                <a:lnTo>
                  <a:pt x="499" y="282"/>
                </a:lnTo>
                <a:lnTo>
                  <a:pt x="500" y="267"/>
                </a:lnTo>
                <a:lnTo>
                  <a:pt x="506" y="235"/>
                </a:lnTo>
                <a:lnTo>
                  <a:pt x="506" y="235"/>
                </a:lnTo>
                <a:lnTo>
                  <a:pt x="507" y="238"/>
                </a:lnTo>
                <a:lnTo>
                  <a:pt x="512" y="241"/>
                </a:lnTo>
                <a:lnTo>
                  <a:pt x="517" y="244"/>
                </a:lnTo>
                <a:lnTo>
                  <a:pt x="523" y="246"/>
                </a:lnTo>
                <a:lnTo>
                  <a:pt x="532" y="249"/>
                </a:lnTo>
                <a:lnTo>
                  <a:pt x="543" y="251"/>
                </a:lnTo>
                <a:lnTo>
                  <a:pt x="543" y="251"/>
                </a:lnTo>
                <a:lnTo>
                  <a:pt x="557" y="253"/>
                </a:lnTo>
                <a:lnTo>
                  <a:pt x="569" y="253"/>
                </a:lnTo>
                <a:lnTo>
                  <a:pt x="581" y="251"/>
                </a:lnTo>
                <a:lnTo>
                  <a:pt x="592" y="249"/>
                </a:lnTo>
                <a:lnTo>
                  <a:pt x="610" y="244"/>
                </a:lnTo>
                <a:lnTo>
                  <a:pt x="615" y="241"/>
                </a:lnTo>
                <a:lnTo>
                  <a:pt x="617" y="240"/>
                </a:lnTo>
                <a:lnTo>
                  <a:pt x="617" y="240"/>
                </a:lnTo>
                <a:lnTo>
                  <a:pt x="615" y="235"/>
                </a:lnTo>
                <a:lnTo>
                  <a:pt x="605" y="225"/>
                </a:lnTo>
                <a:lnTo>
                  <a:pt x="573" y="198"/>
                </a:lnTo>
                <a:lnTo>
                  <a:pt x="527" y="159"/>
                </a:lnTo>
                <a:lnTo>
                  <a:pt x="527" y="159"/>
                </a:lnTo>
                <a:lnTo>
                  <a:pt x="511" y="74"/>
                </a:lnTo>
                <a:lnTo>
                  <a:pt x="511" y="74"/>
                </a:lnTo>
                <a:lnTo>
                  <a:pt x="510" y="70"/>
                </a:lnTo>
                <a:lnTo>
                  <a:pt x="507" y="67"/>
                </a:lnTo>
                <a:lnTo>
                  <a:pt x="501" y="58"/>
                </a:lnTo>
                <a:lnTo>
                  <a:pt x="491" y="48"/>
                </a:lnTo>
                <a:lnTo>
                  <a:pt x="481" y="39"/>
                </a:lnTo>
                <a:lnTo>
                  <a:pt x="459" y="22"/>
                </a:lnTo>
                <a:lnTo>
                  <a:pt x="449" y="16"/>
                </a:lnTo>
                <a:lnTo>
                  <a:pt x="442" y="11"/>
                </a:lnTo>
                <a:lnTo>
                  <a:pt x="442" y="11"/>
                </a:lnTo>
                <a:lnTo>
                  <a:pt x="428" y="7"/>
                </a:lnTo>
                <a:lnTo>
                  <a:pt x="417" y="4"/>
                </a:lnTo>
                <a:lnTo>
                  <a:pt x="404" y="0"/>
                </a:lnTo>
                <a:lnTo>
                  <a:pt x="404" y="0"/>
                </a:lnTo>
                <a:lnTo>
                  <a:pt x="352" y="15"/>
                </a:lnTo>
                <a:lnTo>
                  <a:pt x="314" y="26"/>
                </a:lnTo>
                <a:lnTo>
                  <a:pt x="293" y="32"/>
                </a:lnTo>
                <a:lnTo>
                  <a:pt x="293" y="32"/>
                </a:lnTo>
                <a:lnTo>
                  <a:pt x="291" y="34"/>
                </a:lnTo>
                <a:lnTo>
                  <a:pt x="288" y="37"/>
                </a:lnTo>
                <a:lnTo>
                  <a:pt x="284" y="46"/>
                </a:lnTo>
                <a:lnTo>
                  <a:pt x="281" y="55"/>
                </a:lnTo>
                <a:lnTo>
                  <a:pt x="279" y="63"/>
                </a:lnTo>
                <a:lnTo>
                  <a:pt x="279" y="63"/>
                </a:lnTo>
                <a:lnTo>
                  <a:pt x="276" y="92"/>
                </a:lnTo>
                <a:lnTo>
                  <a:pt x="272" y="118"/>
                </a:lnTo>
                <a:lnTo>
                  <a:pt x="272" y="118"/>
                </a:lnTo>
                <a:lnTo>
                  <a:pt x="270" y="156"/>
                </a:lnTo>
                <a:lnTo>
                  <a:pt x="267" y="185"/>
                </a:lnTo>
                <a:lnTo>
                  <a:pt x="265" y="196"/>
                </a:lnTo>
                <a:lnTo>
                  <a:pt x="263" y="201"/>
                </a:lnTo>
                <a:lnTo>
                  <a:pt x="263" y="201"/>
                </a:lnTo>
                <a:lnTo>
                  <a:pt x="260" y="208"/>
                </a:lnTo>
                <a:lnTo>
                  <a:pt x="257" y="218"/>
                </a:lnTo>
                <a:lnTo>
                  <a:pt x="254" y="230"/>
                </a:lnTo>
                <a:lnTo>
                  <a:pt x="254" y="230"/>
                </a:lnTo>
                <a:lnTo>
                  <a:pt x="241" y="227"/>
                </a:lnTo>
                <a:lnTo>
                  <a:pt x="229" y="225"/>
                </a:lnTo>
                <a:lnTo>
                  <a:pt x="223" y="225"/>
                </a:lnTo>
                <a:lnTo>
                  <a:pt x="217" y="227"/>
                </a:lnTo>
                <a:lnTo>
                  <a:pt x="217" y="227"/>
                </a:lnTo>
                <a:lnTo>
                  <a:pt x="213" y="228"/>
                </a:lnTo>
                <a:lnTo>
                  <a:pt x="209" y="230"/>
                </a:lnTo>
                <a:lnTo>
                  <a:pt x="207" y="233"/>
                </a:lnTo>
                <a:lnTo>
                  <a:pt x="204" y="237"/>
                </a:lnTo>
                <a:lnTo>
                  <a:pt x="198" y="251"/>
                </a:lnTo>
                <a:lnTo>
                  <a:pt x="198" y="251"/>
                </a:lnTo>
                <a:lnTo>
                  <a:pt x="196" y="261"/>
                </a:lnTo>
                <a:lnTo>
                  <a:pt x="192" y="272"/>
                </a:lnTo>
                <a:lnTo>
                  <a:pt x="189" y="286"/>
                </a:lnTo>
                <a:lnTo>
                  <a:pt x="189" y="286"/>
                </a:lnTo>
                <a:lnTo>
                  <a:pt x="151" y="347"/>
                </a:lnTo>
                <a:lnTo>
                  <a:pt x="124" y="396"/>
                </a:lnTo>
                <a:lnTo>
                  <a:pt x="114" y="414"/>
                </a:lnTo>
                <a:lnTo>
                  <a:pt x="108" y="428"/>
                </a:lnTo>
                <a:lnTo>
                  <a:pt x="108" y="428"/>
                </a:lnTo>
                <a:lnTo>
                  <a:pt x="106" y="441"/>
                </a:lnTo>
                <a:lnTo>
                  <a:pt x="103" y="462"/>
                </a:lnTo>
                <a:lnTo>
                  <a:pt x="101" y="519"/>
                </a:lnTo>
                <a:lnTo>
                  <a:pt x="98" y="575"/>
                </a:lnTo>
                <a:lnTo>
                  <a:pt x="97" y="612"/>
                </a:lnTo>
                <a:lnTo>
                  <a:pt x="97" y="612"/>
                </a:lnTo>
                <a:lnTo>
                  <a:pt x="97" y="632"/>
                </a:lnTo>
                <a:lnTo>
                  <a:pt x="98" y="672"/>
                </a:lnTo>
                <a:lnTo>
                  <a:pt x="103" y="779"/>
                </a:lnTo>
                <a:lnTo>
                  <a:pt x="111" y="928"/>
                </a:lnTo>
                <a:lnTo>
                  <a:pt x="111" y="928"/>
                </a:lnTo>
                <a:lnTo>
                  <a:pt x="82" y="1030"/>
                </a:lnTo>
                <a:lnTo>
                  <a:pt x="82" y="1030"/>
                </a:lnTo>
                <a:lnTo>
                  <a:pt x="74" y="1065"/>
                </a:lnTo>
                <a:lnTo>
                  <a:pt x="100" y="1073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" name="Freeform 22"/>
          <p:cNvSpPr>
            <a:spLocks/>
          </p:cNvSpPr>
          <p:nvPr/>
        </p:nvSpPr>
        <p:spPr bwMode="auto">
          <a:xfrm>
            <a:off x="6303218" y="639542"/>
            <a:ext cx="855027" cy="1788344"/>
          </a:xfrm>
          <a:custGeom>
            <a:avLst/>
            <a:gdLst>
              <a:gd name="T0" fmla="*/ 204 w 415"/>
              <a:gd name="T1" fmla="*/ 7 h 868"/>
              <a:gd name="T2" fmla="*/ 180 w 415"/>
              <a:gd name="T3" fmla="*/ 44 h 868"/>
              <a:gd name="T4" fmla="*/ 182 w 415"/>
              <a:gd name="T5" fmla="*/ 98 h 868"/>
              <a:gd name="T6" fmla="*/ 169 w 415"/>
              <a:gd name="T7" fmla="*/ 124 h 868"/>
              <a:gd name="T8" fmla="*/ 161 w 415"/>
              <a:gd name="T9" fmla="*/ 148 h 868"/>
              <a:gd name="T10" fmla="*/ 139 w 415"/>
              <a:gd name="T11" fmla="*/ 218 h 868"/>
              <a:gd name="T12" fmla="*/ 133 w 415"/>
              <a:gd name="T13" fmla="*/ 237 h 868"/>
              <a:gd name="T14" fmla="*/ 56 w 415"/>
              <a:gd name="T15" fmla="*/ 237 h 868"/>
              <a:gd name="T16" fmla="*/ 55 w 415"/>
              <a:gd name="T17" fmla="*/ 327 h 868"/>
              <a:gd name="T18" fmla="*/ 54 w 415"/>
              <a:gd name="T19" fmla="*/ 384 h 868"/>
              <a:gd name="T20" fmla="*/ 93 w 415"/>
              <a:gd name="T21" fmla="*/ 407 h 868"/>
              <a:gd name="T22" fmla="*/ 158 w 415"/>
              <a:gd name="T23" fmla="*/ 467 h 868"/>
              <a:gd name="T24" fmla="*/ 176 w 415"/>
              <a:gd name="T25" fmla="*/ 527 h 868"/>
              <a:gd name="T26" fmla="*/ 177 w 415"/>
              <a:gd name="T27" fmla="*/ 622 h 868"/>
              <a:gd name="T28" fmla="*/ 161 w 415"/>
              <a:gd name="T29" fmla="*/ 632 h 868"/>
              <a:gd name="T30" fmla="*/ 133 w 415"/>
              <a:gd name="T31" fmla="*/ 661 h 868"/>
              <a:gd name="T32" fmla="*/ 65 w 415"/>
              <a:gd name="T33" fmla="*/ 734 h 868"/>
              <a:gd name="T34" fmla="*/ 35 w 415"/>
              <a:gd name="T35" fmla="*/ 749 h 868"/>
              <a:gd name="T36" fmla="*/ 4 w 415"/>
              <a:gd name="T37" fmla="*/ 772 h 868"/>
              <a:gd name="T38" fmla="*/ 11 w 415"/>
              <a:gd name="T39" fmla="*/ 792 h 868"/>
              <a:gd name="T40" fmla="*/ 39 w 415"/>
              <a:gd name="T41" fmla="*/ 829 h 868"/>
              <a:gd name="T42" fmla="*/ 90 w 415"/>
              <a:gd name="T43" fmla="*/ 867 h 868"/>
              <a:gd name="T44" fmla="*/ 129 w 415"/>
              <a:gd name="T45" fmla="*/ 865 h 868"/>
              <a:gd name="T46" fmla="*/ 126 w 415"/>
              <a:gd name="T47" fmla="*/ 853 h 868"/>
              <a:gd name="T48" fmla="*/ 92 w 415"/>
              <a:gd name="T49" fmla="*/ 785 h 868"/>
              <a:gd name="T50" fmla="*/ 160 w 415"/>
              <a:gd name="T51" fmla="*/ 724 h 868"/>
              <a:gd name="T52" fmla="*/ 227 w 415"/>
              <a:gd name="T53" fmla="*/ 665 h 868"/>
              <a:gd name="T54" fmla="*/ 245 w 415"/>
              <a:gd name="T55" fmla="*/ 650 h 868"/>
              <a:gd name="T56" fmla="*/ 258 w 415"/>
              <a:gd name="T57" fmla="*/ 651 h 868"/>
              <a:gd name="T58" fmla="*/ 264 w 415"/>
              <a:gd name="T59" fmla="*/ 735 h 868"/>
              <a:gd name="T60" fmla="*/ 270 w 415"/>
              <a:gd name="T61" fmla="*/ 777 h 868"/>
              <a:gd name="T62" fmla="*/ 283 w 415"/>
              <a:gd name="T63" fmla="*/ 848 h 868"/>
              <a:gd name="T64" fmla="*/ 401 w 415"/>
              <a:gd name="T65" fmla="*/ 839 h 868"/>
              <a:gd name="T66" fmla="*/ 412 w 415"/>
              <a:gd name="T67" fmla="*/ 829 h 868"/>
              <a:gd name="T68" fmla="*/ 360 w 415"/>
              <a:gd name="T69" fmla="*/ 824 h 868"/>
              <a:gd name="T70" fmla="*/ 322 w 415"/>
              <a:gd name="T71" fmla="*/ 785 h 868"/>
              <a:gd name="T72" fmla="*/ 333 w 415"/>
              <a:gd name="T73" fmla="*/ 624 h 868"/>
              <a:gd name="T74" fmla="*/ 301 w 415"/>
              <a:gd name="T75" fmla="*/ 453 h 868"/>
              <a:gd name="T76" fmla="*/ 293 w 415"/>
              <a:gd name="T77" fmla="*/ 409 h 868"/>
              <a:gd name="T78" fmla="*/ 303 w 415"/>
              <a:gd name="T79" fmla="*/ 348 h 868"/>
              <a:gd name="T80" fmla="*/ 345 w 415"/>
              <a:gd name="T81" fmla="*/ 254 h 868"/>
              <a:gd name="T82" fmla="*/ 371 w 415"/>
              <a:gd name="T83" fmla="*/ 234 h 868"/>
              <a:gd name="T84" fmla="*/ 373 w 415"/>
              <a:gd name="T85" fmla="*/ 206 h 868"/>
              <a:gd name="T86" fmla="*/ 396 w 415"/>
              <a:gd name="T87" fmla="*/ 173 h 868"/>
              <a:gd name="T88" fmla="*/ 327 w 415"/>
              <a:gd name="T89" fmla="*/ 195 h 868"/>
              <a:gd name="T90" fmla="*/ 311 w 415"/>
              <a:gd name="T91" fmla="*/ 213 h 868"/>
              <a:gd name="T92" fmla="*/ 297 w 415"/>
              <a:gd name="T93" fmla="*/ 219 h 868"/>
              <a:gd name="T94" fmla="*/ 262 w 415"/>
              <a:gd name="T95" fmla="*/ 208 h 868"/>
              <a:gd name="T96" fmla="*/ 258 w 415"/>
              <a:gd name="T97" fmla="*/ 175 h 868"/>
              <a:gd name="T98" fmla="*/ 258 w 415"/>
              <a:gd name="T99" fmla="*/ 145 h 868"/>
              <a:gd name="T100" fmla="*/ 278 w 415"/>
              <a:gd name="T101" fmla="*/ 130 h 868"/>
              <a:gd name="T102" fmla="*/ 289 w 415"/>
              <a:gd name="T103" fmla="*/ 117 h 868"/>
              <a:gd name="T104" fmla="*/ 290 w 415"/>
              <a:gd name="T105" fmla="*/ 103 h 868"/>
              <a:gd name="T106" fmla="*/ 291 w 415"/>
              <a:gd name="T107" fmla="*/ 81 h 868"/>
              <a:gd name="T108" fmla="*/ 303 w 415"/>
              <a:gd name="T109" fmla="*/ 71 h 868"/>
              <a:gd name="T110" fmla="*/ 299 w 415"/>
              <a:gd name="T111" fmla="*/ 44 h 868"/>
              <a:gd name="T112" fmla="*/ 291 w 415"/>
              <a:gd name="T113" fmla="*/ 22 h 868"/>
              <a:gd name="T114" fmla="*/ 263 w 415"/>
              <a:gd name="T115" fmla="*/ 7 h 868"/>
              <a:gd name="T116" fmla="*/ 240 w 415"/>
              <a:gd name="T117" fmla="*/ 0 h 8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415" h="868">
                <a:moveTo>
                  <a:pt x="225" y="3"/>
                </a:moveTo>
                <a:lnTo>
                  <a:pt x="225" y="3"/>
                </a:lnTo>
                <a:lnTo>
                  <a:pt x="222" y="3"/>
                </a:lnTo>
                <a:lnTo>
                  <a:pt x="216" y="3"/>
                </a:lnTo>
                <a:lnTo>
                  <a:pt x="209" y="5"/>
                </a:lnTo>
                <a:lnTo>
                  <a:pt x="204" y="7"/>
                </a:lnTo>
                <a:lnTo>
                  <a:pt x="201" y="10"/>
                </a:lnTo>
                <a:lnTo>
                  <a:pt x="201" y="10"/>
                </a:lnTo>
                <a:lnTo>
                  <a:pt x="189" y="27"/>
                </a:lnTo>
                <a:lnTo>
                  <a:pt x="183" y="36"/>
                </a:lnTo>
                <a:lnTo>
                  <a:pt x="180" y="44"/>
                </a:lnTo>
                <a:lnTo>
                  <a:pt x="180" y="44"/>
                </a:lnTo>
                <a:lnTo>
                  <a:pt x="174" y="62"/>
                </a:lnTo>
                <a:lnTo>
                  <a:pt x="171" y="75"/>
                </a:lnTo>
                <a:lnTo>
                  <a:pt x="171" y="75"/>
                </a:lnTo>
                <a:lnTo>
                  <a:pt x="172" y="82"/>
                </a:lnTo>
                <a:lnTo>
                  <a:pt x="174" y="89"/>
                </a:lnTo>
                <a:lnTo>
                  <a:pt x="182" y="98"/>
                </a:lnTo>
                <a:lnTo>
                  <a:pt x="188" y="103"/>
                </a:lnTo>
                <a:lnTo>
                  <a:pt x="188" y="108"/>
                </a:lnTo>
                <a:lnTo>
                  <a:pt x="180" y="122"/>
                </a:lnTo>
                <a:lnTo>
                  <a:pt x="180" y="122"/>
                </a:lnTo>
                <a:lnTo>
                  <a:pt x="173" y="123"/>
                </a:lnTo>
                <a:lnTo>
                  <a:pt x="169" y="124"/>
                </a:lnTo>
                <a:lnTo>
                  <a:pt x="167" y="126"/>
                </a:lnTo>
                <a:lnTo>
                  <a:pt x="166" y="128"/>
                </a:lnTo>
                <a:lnTo>
                  <a:pt x="166" y="128"/>
                </a:lnTo>
                <a:lnTo>
                  <a:pt x="163" y="140"/>
                </a:lnTo>
                <a:lnTo>
                  <a:pt x="161" y="148"/>
                </a:lnTo>
                <a:lnTo>
                  <a:pt x="161" y="148"/>
                </a:lnTo>
                <a:lnTo>
                  <a:pt x="154" y="170"/>
                </a:lnTo>
                <a:lnTo>
                  <a:pt x="148" y="188"/>
                </a:lnTo>
                <a:lnTo>
                  <a:pt x="145" y="203"/>
                </a:lnTo>
                <a:lnTo>
                  <a:pt x="145" y="203"/>
                </a:lnTo>
                <a:lnTo>
                  <a:pt x="143" y="212"/>
                </a:lnTo>
                <a:lnTo>
                  <a:pt x="139" y="218"/>
                </a:lnTo>
                <a:lnTo>
                  <a:pt x="136" y="224"/>
                </a:lnTo>
                <a:lnTo>
                  <a:pt x="135" y="227"/>
                </a:lnTo>
                <a:lnTo>
                  <a:pt x="135" y="227"/>
                </a:lnTo>
                <a:lnTo>
                  <a:pt x="134" y="234"/>
                </a:lnTo>
                <a:lnTo>
                  <a:pt x="133" y="237"/>
                </a:lnTo>
                <a:lnTo>
                  <a:pt x="133" y="237"/>
                </a:lnTo>
                <a:lnTo>
                  <a:pt x="121" y="236"/>
                </a:lnTo>
                <a:lnTo>
                  <a:pt x="95" y="234"/>
                </a:lnTo>
                <a:lnTo>
                  <a:pt x="81" y="234"/>
                </a:lnTo>
                <a:lnTo>
                  <a:pt x="68" y="234"/>
                </a:lnTo>
                <a:lnTo>
                  <a:pt x="59" y="236"/>
                </a:lnTo>
                <a:lnTo>
                  <a:pt x="56" y="237"/>
                </a:lnTo>
                <a:lnTo>
                  <a:pt x="55" y="240"/>
                </a:lnTo>
                <a:lnTo>
                  <a:pt x="55" y="240"/>
                </a:lnTo>
                <a:lnTo>
                  <a:pt x="54" y="248"/>
                </a:lnTo>
                <a:lnTo>
                  <a:pt x="54" y="260"/>
                </a:lnTo>
                <a:lnTo>
                  <a:pt x="54" y="293"/>
                </a:lnTo>
                <a:lnTo>
                  <a:pt x="55" y="327"/>
                </a:lnTo>
                <a:lnTo>
                  <a:pt x="55" y="350"/>
                </a:lnTo>
                <a:lnTo>
                  <a:pt x="55" y="350"/>
                </a:lnTo>
                <a:lnTo>
                  <a:pt x="54" y="361"/>
                </a:lnTo>
                <a:lnTo>
                  <a:pt x="52" y="373"/>
                </a:lnTo>
                <a:lnTo>
                  <a:pt x="53" y="379"/>
                </a:lnTo>
                <a:lnTo>
                  <a:pt x="54" y="384"/>
                </a:lnTo>
                <a:lnTo>
                  <a:pt x="57" y="388"/>
                </a:lnTo>
                <a:lnTo>
                  <a:pt x="63" y="393"/>
                </a:lnTo>
                <a:lnTo>
                  <a:pt x="63" y="393"/>
                </a:lnTo>
                <a:lnTo>
                  <a:pt x="75" y="399"/>
                </a:lnTo>
                <a:lnTo>
                  <a:pt x="85" y="404"/>
                </a:lnTo>
                <a:lnTo>
                  <a:pt x="93" y="407"/>
                </a:lnTo>
                <a:lnTo>
                  <a:pt x="100" y="408"/>
                </a:lnTo>
                <a:lnTo>
                  <a:pt x="100" y="408"/>
                </a:lnTo>
                <a:lnTo>
                  <a:pt x="125" y="414"/>
                </a:lnTo>
                <a:lnTo>
                  <a:pt x="145" y="418"/>
                </a:lnTo>
                <a:lnTo>
                  <a:pt x="145" y="418"/>
                </a:lnTo>
                <a:lnTo>
                  <a:pt x="158" y="467"/>
                </a:lnTo>
                <a:lnTo>
                  <a:pt x="158" y="467"/>
                </a:lnTo>
                <a:lnTo>
                  <a:pt x="163" y="481"/>
                </a:lnTo>
                <a:lnTo>
                  <a:pt x="166" y="493"/>
                </a:lnTo>
                <a:lnTo>
                  <a:pt x="166" y="493"/>
                </a:lnTo>
                <a:lnTo>
                  <a:pt x="171" y="509"/>
                </a:lnTo>
                <a:lnTo>
                  <a:pt x="176" y="527"/>
                </a:lnTo>
                <a:lnTo>
                  <a:pt x="176" y="527"/>
                </a:lnTo>
                <a:lnTo>
                  <a:pt x="177" y="560"/>
                </a:lnTo>
                <a:lnTo>
                  <a:pt x="180" y="593"/>
                </a:lnTo>
                <a:lnTo>
                  <a:pt x="180" y="593"/>
                </a:lnTo>
                <a:lnTo>
                  <a:pt x="180" y="608"/>
                </a:lnTo>
                <a:lnTo>
                  <a:pt x="177" y="622"/>
                </a:lnTo>
                <a:lnTo>
                  <a:pt x="177" y="622"/>
                </a:lnTo>
                <a:lnTo>
                  <a:pt x="176" y="622"/>
                </a:lnTo>
                <a:lnTo>
                  <a:pt x="172" y="623"/>
                </a:lnTo>
                <a:lnTo>
                  <a:pt x="165" y="625"/>
                </a:lnTo>
                <a:lnTo>
                  <a:pt x="163" y="629"/>
                </a:lnTo>
                <a:lnTo>
                  <a:pt x="161" y="632"/>
                </a:lnTo>
                <a:lnTo>
                  <a:pt x="161" y="632"/>
                </a:lnTo>
                <a:lnTo>
                  <a:pt x="156" y="639"/>
                </a:lnTo>
                <a:lnTo>
                  <a:pt x="153" y="642"/>
                </a:lnTo>
                <a:lnTo>
                  <a:pt x="147" y="648"/>
                </a:lnTo>
                <a:lnTo>
                  <a:pt x="147" y="648"/>
                </a:lnTo>
                <a:lnTo>
                  <a:pt x="133" y="661"/>
                </a:lnTo>
                <a:lnTo>
                  <a:pt x="111" y="680"/>
                </a:lnTo>
                <a:lnTo>
                  <a:pt x="111" y="680"/>
                </a:lnTo>
                <a:lnTo>
                  <a:pt x="99" y="693"/>
                </a:lnTo>
                <a:lnTo>
                  <a:pt x="84" y="711"/>
                </a:lnTo>
                <a:lnTo>
                  <a:pt x="65" y="734"/>
                </a:lnTo>
                <a:lnTo>
                  <a:pt x="65" y="734"/>
                </a:lnTo>
                <a:lnTo>
                  <a:pt x="63" y="736"/>
                </a:lnTo>
                <a:lnTo>
                  <a:pt x="58" y="740"/>
                </a:lnTo>
                <a:lnTo>
                  <a:pt x="51" y="745"/>
                </a:lnTo>
                <a:lnTo>
                  <a:pt x="51" y="745"/>
                </a:lnTo>
                <a:lnTo>
                  <a:pt x="43" y="747"/>
                </a:lnTo>
                <a:lnTo>
                  <a:pt x="35" y="749"/>
                </a:lnTo>
                <a:lnTo>
                  <a:pt x="28" y="751"/>
                </a:lnTo>
                <a:lnTo>
                  <a:pt x="28" y="751"/>
                </a:lnTo>
                <a:lnTo>
                  <a:pt x="24" y="753"/>
                </a:lnTo>
                <a:lnTo>
                  <a:pt x="20" y="757"/>
                </a:lnTo>
                <a:lnTo>
                  <a:pt x="12" y="763"/>
                </a:lnTo>
                <a:lnTo>
                  <a:pt x="4" y="772"/>
                </a:lnTo>
                <a:lnTo>
                  <a:pt x="4" y="772"/>
                </a:lnTo>
                <a:lnTo>
                  <a:pt x="0" y="779"/>
                </a:lnTo>
                <a:lnTo>
                  <a:pt x="0" y="779"/>
                </a:lnTo>
                <a:lnTo>
                  <a:pt x="1" y="779"/>
                </a:lnTo>
                <a:lnTo>
                  <a:pt x="4" y="783"/>
                </a:lnTo>
                <a:lnTo>
                  <a:pt x="11" y="792"/>
                </a:lnTo>
                <a:lnTo>
                  <a:pt x="21" y="804"/>
                </a:lnTo>
                <a:lnTo>
                  <a:pt x="31" y="804"/>
                </a:lnTo>
                <a:lnTo>
                  <a:pt x="31" y="804"/>
                </a:lnTo>
                <a:lnTo>
                  <a:pt x="33" y="809"/>
                </a:lnTo>
                <a:lnTo>
                  <a:pt x="36" y="822"/>
                </a:lnTo>
                <a:lnTo>
                  <a:pt x="39" y="829"/>
                </a:lnTo>
                <a:lnTo>
                  <a:pt x="43" y="835"/>
                </a:lnTo>
                <a:lnTo>
                  <a:pt x="47" y="841"/>
                </a:lnTo>
                <a:lnTo>
                  <a:pt x="53" y="845"/>
                </a:lnTo>
                <a:lnTo>
                  <a:pt x="53" y="845"/>
                </a:lnTo>
                <a:lnTo>
                  <a:pt x="75" y="858"/>
                </a:lnTo>
                <a:lnTo>
                  <a:pt x="90" y="867"/>
                </a:lnTo>
                <a:lnTo>
                  <a:pt x="90" y="867"/>
                </a:lnTo>
                <a:lnTo>
                  <a:pt x="93" y="868"/>
                </a:lnTo>
                <a:lnTo>
                  <a:pt x="99" y="868"/>
                </a:lnTo>
                <a:lnTo>
                  <a:pt x="111" y="868"/>
                </a:lnTo>
                <a:lnTo>
                  <a:pt x="124" y="866"/>
                </a:lnTo>
                <a:lnTo>
                  <a:pt x="129" y="865"/>
                </a:lnTo>
                <a:lnTo>
                  <a:pt x="129" y="865"/>
                </a:lnTo>
                <a:lnTo>
                  <a:pt x="127" y="857"/>
                </a:lnTo>
                <a:lnTo>
                  <a:pt x="127" y="857"/>
                </a:lnTo>
                <a:lnTo>
                  <a:pt x="129" y="858"/>
                </a:lnTo>
                <a:lnTo>
                  <a:pt x="129" y="857"/>
                </a:lnTo>
                <a:lnTo>
                  <a:pt x="126" y="853"/>
                </a:lnTo>
                <a:lnTo>
                  <a:pt x="126" y="853"/>
                </a:lnTo>
                <a:lnTo>
                  <a:pt x="118" y="848"/>
                </a:lnTo>
                <a:lnTo>
                  <a:pt x="110" y="843"/>
                </a:lnTo>
                <a:lnTo>
                  <a:pt x="100" y="838"/>
                </a:lnTo>
                <a:lnTo>
                  <a:pt x="94" y="833"/>
                </a:lnTo>
                <a:lnTo>
                  <a:pt x="92" y="785"/>
                </a:lnTo>
                <a:lnTo>
                  <a:pt x="94" y="779"/>
                </a:lnTo>
                <a:lnTo>
                  <a:pt x="110" y="787"/>
                </a:lnTo>
                <a:lnTo>
                  <a:pt x="110" y="787"/>
                </a:lnTo>
                <a:lnTo>
                  <a:pt x="133" y="756"/>
                </a:lnTo>
                <a:lnTo>
                  <a:pt x="152" y="733"/>
                </a:lnTo>
                <a:lnTo>
                  <a:pt x="160" y="724"/>
                </a:lnTo>
                <a:lnTo>
                  <a:pt x="166" y="718"/>
                </a:lnTo>
                <a:lnTo>
                  <a:pt x="166" y="718"/>
                </a:lnTo>
                <a:lnTo>
                  <a:pt x="181" y="706"/>
                </a:lnTo>
                <a:lnTo>
                  <a:pt x="200" y="689"/>
                </a:lnTo>
                <a:lnTo>
                  <a:pt x="217" y="674"/>
                </a:lnTo>
                <a:lnTo>
                  <a:pt x="227" y="665"/>
                </a:lnTo>
                <a:lnTo>
                  <a:pt x="227" y="665"/>
                </a:lnTo>
                <a:lnTo>
                  <a:pt x="231" y="661"/>
                </a:lnTo>
                <a:lnTo>
                  <a:pt x="236" y="657"/>
                </a:lnTo>
                <a:lnTo>
                  <a:pt x="240" y="652"/>
                </a:lnTo>
                <a:lnTo>
                  <a:pt x="245" y="650"/>
                </a:lnTo>
                <a:lnTo>
                  <a:pt x="245" y="650"/>
                </a:lnTo>
                <a:lnTo>
                  <a:pt x="247" y="647"/>
                </a:lnTo>
                <a:lnTo>
                  <a:pt x="251" y="642"/>
                </a:lnTo>
                <a:lnTo>
                  <a:pt x="256" y="629"/>
                </a:lnTo>
                <a:lnTo>
                  <a:pt x="262" y="611"/>
                </a:lnTo>
                <a:lnTo>
                  <a:pt x="262" y="611"/>
                </a:lnTo>
                <a:lnTo>
                  <a:pt x="258" y="651"/>
                </a:lnTo>
                <a:lnTo>
                  <a:pt x="257" y="682"/>
                </a:lnTo>
                <a:lnTo>
                  <a:pt x="257" y="695"/>
                </a:lnTo>
                <a:lnTo>
                  <a:pt x="258" y="704"/>
                </a:lnTo>
                <a:lnTo>
                  <a:pt x="258" y="704"/>
                </a:lnTo>
                <a:lnTo>
                  <a:pt x="261" y="720"/>
                </a:lnTo>
                <a:lnTo>
                  <a:pt x="264" y="735"/>
                </a:lnTo>
                <a:lnTo>
                  <a:pt x="266" y="753"/>
                </a:lnTo>
                <a:lnTo>
                  <a:pt x="266" y="753"/>
                </a:lnTo>
                <a:lnTo>
                  <a:pt x="269" y="763"/>
                </a:lnTo>
                <a:lnTo>
                  <a:pt x="270" y="771"/>
                </a:lnTo>
                <a:lnTo>
                  <a:pt x="270" y="777"/>
                </a:lnTo>
                <a:lnTo>
                  <a:pt x="270" y="777"/>
                </a:lnTo>
                <a:lnTo>
                  <a:pt x="269" y="816"/>
                </a:lnTo>
                <a:lnTo>
                  <a:pt x="266" y="845"/>
                </a:lnTo>
                <a:lnTo>
                  <a:pt x="266" y="845"/>
                </a:lnTo>
                <a:lnTo>
                  <a:pt x="274" y="847"/>
                </a:lnTo>
                <a:lnTo>
                  <a:pt x="283" y="848"/>
                </a:lnTo>
                <a:lnTo>
                  <a:pt x="283" y="848"/>
                </a:lnTo>
                <a:lnTo>
                  <a:pt x="307" y="845"/>
                </a:lnTo>
                <a:lnTo>
                  <a:pt x="328" y="843"/>
                </a:lnTo>
                <a:lnTo>
                  <a:pt x="381" y="843"/>
                </a:lnTo>
                <a:lnTo>
                  <a:pt x="381" y="843"/>
                </a:lnTo>
                <a:lnTo>
                  <a:pt x="390" y="842"/>
                </a:lnTo>
                <a:lnTo>
                  <a:pt x="401" y="839"/>
                </a:lnTo>
                <a:lnTo>
                  <a:pt x="410" y="835"/>
                </a:lnTo>
                <a:lnTo>
                  <a:pt x="414" y="833"/>
                </a:lnTo>
                <a:lnTo>
                  <a:pt x="415" y="832"/>
                </a:lnTo>
                <a:lnTo>
                  <a:pt x="415" y="832"/>
                </a:lnTo>
                <a:lnTo>
                  <a:pt x="415" y="830"/>
                </a:lnTo>
                <a:lnTo>
                  <a:pt x="412" y="829"/>
                </a:lnTo>
                <a:lnTo>
                  <a:pt x="408" y="826"/>
                </a:lnTo>
                <a:lnTo>
                  <a:pt x="401" y="824"/>
                </a:lnTo>
                <a:lnTo>
                  <a:pt x="401" y="824"/>
                </a:lnTo>
                <a:lnTo>
                  <a:pt x="381" y="825"/>
                </a:lnTo>
                <a:lnTo>
                  <a:pt x="365" y="824"/>
                </a:lnTo>
                <a:lnTo>
                  <a:pt x="360" y="824"/>
                </a:lnTo>
                <a:lnTo>
                  <a:pt x="356" y="822"/>
                </a:lnTo>
                <a:lnTo>
                  <a:pt x="356" y="822"/>
                </a:lnTo>
                <a:lnTo>
                  <a:pt x="340" y="806"/>
                </a:lnTo>
                <a:lnTo>
                  <a:pt x="328" y="795"/>
                </a:lnTo>
                <a:lnTo>
                  <a:pt x="328" y="795"/>
                </a:lnTo>
                <a:lnTo>
                  <a:pt x="322" y="785"/>
                </a:lnTo>
                <a:lnTo>
                  <a:pt x="322" y="785"/>
                </a:lnTo>
                <a:lnTo>
                  <a:pt x="324" y="781"/>
                </a:lnTo>
                <a:lnTo>
                  <a:pt x="326" y="777"/>
                </a:lnTo>
                <a:lnTo>
                  <a:pt x="330" y="771"/>
                </a:lnTo>
                <a:lnTo>
                  <a:pt x="333" y="624"/>
                </a:lnTo>
                <a:lnTo>
                  <a:pt x="333" y="624"/>
                </a:lnTo>
                <a:lnTo>
                  <a:pt x="334" y="620"/>
                </a:lnTo>
                <a:lnTo>
                  <a:pt x="335" y="612"/>
                </a:lnTo>
                <a:lnTo>
                  <a:pt x="335" y="612"/>
                </a:lnTo>
                <a:lnTo>
                  <a:pt x="329" y="586"/>
                </a:lnTo>
                <a:lnTo>
                  <a:pt x="318" y="532"/>
                </a:lnTo>
                <a:lnTo>
                  <a:pt x="301" y="453"/>
                </a:lnTo>
                <a:lnTo>
                  <a:pt x="301" y="453"/>
                </a:lnTo>
                <a:lnTo>
                  <a:pt x="295" y="433"/>
                </a:lnTo>
                <a:lnTo>
                  <a:pt x="292" y="420"/>
                </a:lnTo>
                <a:lnTo>
                  <a:pt x="291" y="412"/>
                </a:lnTo>
                <a:lnTo>
                  <a:pt x="291" y="412"/>
                </a:lnTo>
                <a:lnTo>
                  <a:pt x="293" y="409"/>
                </a:lnTo>
                <a:lnTo>
                  <a:pt x="295" y="407"/>
                </a:lnTo>
                <a:lnTo>
                  <a:pt x="298" y="405"/>
                </a:lnTo>
                <a:lnTo>
                  <a:pt x="299" y="403"/>
                </a:lnTo>
                <a:lnTo>
                  <a:pt x="299" y="403"/>
                </a:lnTo>
                <a:lnTo>
                  <a:pt x="302" y="370"/>
                </a:lnTo>
                <a:lnTo>
                  <a:pt x="303" y="348"/>
                </a:lnTo>
                <a:lnTo>
                  <a:pt x="306" y="337"/>
                </a:lnTo>
                <a:lnTo>
                  <a:pt x="306" y="337"/>
                </a:lnTo>
                <a:lnTo>
                  <a:pt x="321" y="307"/>
                </a:lnTo>
                <a:lnTo>
                  <a:pt x="340" y="267"/>
                </a:lnTo>
                <a:lnTo>
                  <a:pt x="340" y="267"/>
                </a:lnTo>
                <a:lnTo>
                  <a:pt x="345" y="254"/>
                </a:lnTo>
                <a:lnTo>
                  <a:pt x="346" y="251"/>
                </a:lnTo>
                <a:lnTo>
                  <a:pt x="346" y="243"/>
                </a:lnTo>
                <a:lnTo>
                  <a:pt x="358" y="240"/>
                </a:lnTo>
                <a:lnTo>
                  <a:pt x="358" y="240"/>
                </a:lnTo>
                <a:lnTo>
                  <a:pt x="367" y="236"/>
                </a:lnTo>
                <a:lnTo>
                  <a:pt x="371" y="234"/>
                </a:lnTo>
                <a:lnTo>
                  <a:pt x="372" y="232"/>
                </a:lnTo>
                <a:lnTo>
                  <a:pt x="372" y="222"/>
                </a:lnTo>
                <a:lnTo>
                  <a:pt x="373" y="213"/>
                </a:lnTo>
                <a:lnTo>
                  <a:pt x="373" y="213"/>
                </a:lnTo>
                <a:lnTo>
                  <a:pt x="373" y="209"/>
                </a:lnTo>
                <a:lnTo>
                  <a:pt x="373" y="206"/>
                </a:lnTo>
                <a:lnTo>
                  <a:pt x="373" y="205"/>
                </a:lnTo>
                <a:lnTo>
                  <a:pt x="373" y="205"/>
                </a:lnTo>
                <a:lnTo>
                  <a:pt x="374" y="201"/>
                </a:lnTo>
                <a:lnTo>
                  <a:pt x="374" y="197"/>
                </a:lnTo>
                <a:lnTo>
                  <a:pt x="373" y="190"/>
                </a:lnTo>
                <a:lnTo>
                  <a:pt x="396" y="173"/>
                </a:lnTo>
                <a:lnTo>
                  <a:pt x="389" y="167"/>
                </a:lnTo>
                <a:lnTo>
                  <a:pt x="356" y="193"/>
                </a:lnTo>
                <a:lnTo>
                  <a:pt x="356" y="193"/>
                </a:lnTo>
                <a:lnTo>
                  <a:pt x="342" y="194"/>
                </a:lnTo>
                <a:lnTo>
                  <a:pt x="327" y="195"/>
                </a:lnTo>
                <a:lnTo>
                  <a:pt x="327" y="195"/>
                </a:lnTo>
                <a:lnTo>
                  <a:pt x="322" y="195"/>
                </a:lnTo>
                <a:lnTo>
                  <a:pt x="319" y="196"/>
                </a:lnTo>
                <a:lnTo>
                  <a:pt x="317" y="198"/>
                </a:lnTo>
                <a:lnTo>
                  <a:pt x="317" y="198"/>
                </a:lnTo>
                <a:lnTo>
                  <a:pt x="313" y="207"/>
                </a:lnTo>
                <a:lnTo>
                  <a:pt x="311" y="213"/>
                </a:lnTo>
                <a:lnTo>
                  <a:pt x="311" y="213"/>
                </a:lnTo>
                <a:lnTo>
                  <a:pt x="306" y="213"/>
                </a:lnTo>
                <a:lnTo>
                  <a:pt x="301" y="214"/>
                </a:lnTo>
                <a:lnTo>
                  <a:pt x="299" y="216"/>
                </a:lnTo>
                <a:lnTo>
                  <a:pt x="299" y="216"/>
                </a:lnTo>
                <a:lnTo>
                  <a:pt x="297" y="219"/>
                </a:lnTo>
                <a:lnTo>
                  <a:pt x="291" y="222"/>
                </a:lnTo>
                <a:lnTo>
                  <a:pt x="283" y="226"/>
                </a:lnTo>
                <a:lnTo>
                  <a:pt x="272" y="230"/>
                </a:lnTo>
                <a:lnTo>
                  <a:pt x="272" y="230"/>
                </a:lnTo>
                <a:lnTo>
                  <a:pt x="262" y="208"/>
                </a:lnTo>
                <a:lnTo>
                  <a:pt x="262" y="208"/>
                </a:lnTo>
                <a:lnTo>
                  <a:pt x="260" y="203"/>
                </a:lnTo>
                <a:lnTo>
                  <a:pt x="258" y="199"/>
                </a:lnTo>
                <a:lnTo>
                  <a:pt x="258" y="195"/>
                </a:lnTo>
                <a:lnTo>
                  <a:pt x="258" y="195"/>
                </a:lnTo>
                <a:lnTo>
                  <a:pt x="258" y="182"/>
                </a:lnTo>
                <a:lnTo>
                  <a:pt x="258" y="175"/>
                </a:lnTo>
                <a:lnTo>
                  <a:pt x="240" y="145"/>
                </a:lnTo>
                <a:lnTo>
                  <a:pt x="240" y="145"/>
                </a:lnTo>
                <a:lnTo>
                  <a:pt x="247" y="146"/>
                </a:lnTo>
                <a:lnTo>
                  <a:pt x="253" y="146"/>
                </a:lnTo>
                <a:lnTo>
                  <a:pt x="258" y="145"/>
                </a:lnTo>
                <a:lnTo>
                  <a:pt x="258" y="145"/>
                </a:lnTo>
                <a:lnTo>
                  <a:pt x="265" y="143"/>
                </a:lnTo>
                <a:lnTo>
                  <a:pt x="266" y="142"/>
                </a:lnTo>
                <a:lnTo>
                  <a:pt x="269" y="140"/>
                </a:lnTo>
                <a:lnTo>
                  <a:pt x="269" y="140"/>
                </a:lnTo>
                <a:lnTo>
                  <a:pt x="273" y="134"/>
                </a:lnTo>
                <a:lnTo>
                  <a:pt x="278" y="130"/>
                </a:lnTo>
                <a:lnTo>
                  <a:pt x="278" y="130"/>
                </a:lnTo>
                <a:lnTo>
                  <a:pt x="280" y="128"/>
                </a:lnTo>
                <a:lnTo>
                  <a:pt x="281" y="124"/>
                </a:lnTo>
                <a:lnTo>
                  <a:pt x="283" y="118"/>
                </a:lnTo>
                <a:lnTo>
                  <a:pt x="283" y="118"/>
                </a:lnTo>
                <a:lnTo>
                  <a:pt x="289" y="117"/>
                </a:lnTo>
                <a:lnTo>
                  <a:pt x="292" y="116"/>
                </a:lnTo>
                <a:lnTo>
                  <a:pt x="293" y="114"/>
                </a:lnTo>
                <a:lnTo>
                  <a:pt x="293" y="114"/>
                </a:lnTo>
                <a:lnTo>
                  <a:pt x="293" y="112"/>
                </a:lnTo>
                <a:lnTo>
                  <a:pt x="292" y="107"/>
                </a:lnTo>
                <a:lnTo>
                  <a:pt x="290" y="103"/>
                </a:lnTo>
                <a:lnTo>
                  <a:pt x="290" y="103"/>
                </a:lnTo>
                <a:lnTo>
                  <a:pt x="288" y="97"/>
                </a:lnTo>
                <a:lnTo>
                  <a:pt x="287" y="92"/>
                </a:lnTo>
                <a:lnTo>
                  <a:pt x="288" y="89"/>
                </a:lnTo>
                <a:lnTo>
                  <a:pt x="291" y="81"/>
                </a:lnTo>
                <a:lnTo>
                  <a:pt x="291" y="81"/>
                </a:lnTo>
                <a:lnTo>
                  <a:pt x="298" y="80"/>
                </a:lnTo>
                <a:lnTo>
                  <a:pt x="301" y="79"/>
                </a:lnTo>
                <a:lnTo>
                  <a:pt x="302" y="78"/>
                </a:lnTo>
                <a:lnTo>
                  <a:pt x="303" y="77"/>
                </a:lnTo>
                <a:lnTo>
                  <a:pt x="303" y="77"/>
                </a:lnTo>
                <a:lnTo>
                  <a:pt x="303" y="71"/>
                </a:lnTo>
                <a:lnTo>
                  <a:pt x="304" y="68"/>
                </a:lnTo>
                <a:lnTo>
                  <a:pt x="303" y="63"/>
                </a:lnTo>
                <a:lnTo>
                  <a:pt x="303" y="63"/>
                </a:lnTo>
                <a:lnTo>
                  <a:pt x="301" y="55"/>
                </a:lnTo>
                <a:lnTo>
                  <a:pt x="299" y="44"/>
                </a:lnTo>
                <a:lnTo>
                  <a:pt x="299" y="44"/>
                </a:lnTo>
                <a:lnTo>
                  <a:pt x="299" y="36"/>
                </a:lnTo>
                <a:lnTo>
                  <a:pt x="298" y="30"/>
                </a:lnTo>
                <a:lnTo>
                  <a:pt x="295" y="25"/>
                </a:lnTo>
                <a:lnTo>
                  <a:pt x="293" y="23"/>
                </a:lnTo>
                <a:lnTo>
                  <a:pt x="291" y="22"/>
                </a:lnTo>
                <a:lnTo>
                  <a:pt x="291" y="22"/>
                </a:lnTo>
                <a:lnTo>
                  <a:pt x="281" y="18"/>
                </a:lnTo>
                <a:lnTo>
                  <a:pt x="272" y="14"/>
                </a:lnTo>
                <a:lnTo>
                  <a:pt x="272" y="14"/>
                </a:lnTo>
                <a:lnTo>
                  <a:pt x="269" y="12"/>
                </a:lnTo>
                <a:lnTo>
                  <a:pt x="266" y="9"/>
                </a:lnTo>
                <a:lnTo>
                  <a:pt x="263" y="7"/>
                </a:lnTo>
                <a:lnTo>
                  <a:pt x="258" y="5"/>
                </a:lnTo>
                <a:lnTo>
                  <a:pt x="258" y="5"/>
                </a:lnTo>
                <a:lnTo>
                  <a:pt x="248" y="1"/>
                </a:lnTo>
                <a:lnTo>
                  <a:pt x="244" y="0"/>
                </a:lnTo>
                <a:lnTo>
                  <a:pt x="240" y="0"/>
                </a:lnTo>
                <a:lnTo>
                  <a:pt x="240" y="0"/>
                </a:lnTo>
                <a:lnTo>
                  <a:pt x="225" y="3"/>
                </a:lnTo>
                <a:lnTo>
                  <a:pt x="225" y="3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9" name="Freeform 9"/>
          <p:cNvSpPr>
            <a:spLocks/>
          </p:cNvSpPr>
          <p:nvPr/>
        </p:nvSpPr>
        <p:spPr bwMode="auto">
          <a:xfrm>
            <a:off x="8238434" y="680906"/>
            <a:ext cx="780451" cy="1727635"/>
          </a:xfrm>
          <a:custGeom>
            <a:avLst/>
            <a:gdLst>
              <a:gd name="T0" fmla="*/ 336 w 880"/>
              <a:gd name="T1" fmla="*/ 94 h 1948"/>
              <a:gd name="T2" fmla="*/ 352 w 880"/>
              <a:gd name="T3" fmla="*/ 144 h 1948"/>
              <a:gd name="T4" fmla="*/ 375 w 880"/>
              <a:gd name="T5" fmla="*/ 205 h 1948"/>
              <a:gd name="T6" fmla="*/ 367 w 880"/>
              <a:gd name="T7" fmla="*/ 253 h 1948"/>
              <a:gd name="T8" fmla="*/ 397 w 880"/>
              <a:gd name="T9" fmla="*/ 287 h 1948"/>
              <a:gd name="T10" fmla="*/ 424 w 880"/>
              <a:gd name="T11" fmla="*/ 342 h 1948"/>
              <a:gd name="T12" fmla="*/ 476 w 880"/>
              <a:gd name="T13" fmla="*/ 357 h 1948"/>
              <a:gd name="T14" fmla="*/ 427 w 880"/>
              <a:gd name="T15" fmla="*/ 393 h 1948"/>
              <a:gd name="T16" fmla="*/ 352 w 880"/>
              <a:gd name="T17" fmla="*/ 591 h 1948"/>
              <a:gd name="T18" fmla="*/ 293 w 880"/>
              <a:gd name="T19" fmla="*/ 538 h 1948"/>
              <a:gd name="T20" fmla="*/ 221 w 880"/>
              <a:gd name="T21" fmla="*/ 515 h 1948"/>
              <a:gd name="T22" fmla="*/ 171 w 880"/>
              <a:gd name="T23" fmla="*/ 489 h 1948"/>
              <a:gd name="T24" fmla="*/ 199 w 880"/>
              <a:gd name="T25" fmla="*/ 512 h 1948"/>
              <a:gd name="T26" fmla="*/ 186 w 880"/>
              <a:gd name="T27" fmla="*/ 531 h 1948"/>
              <a:gd name="T28" fmla="*/ 101 w 880"/>
              <a:gd name="T29" fmla="*/ 519 h 1948"/>
              <a:gd name="T30" fmla="*/ 175 w 880"/>
              <a:gd name="T31" fmla="*/ 608 h 1948"/>
              <a:gd name="T32" fmla="*/ 291 w 880"/>
              <a:gd name="T33" fmla="*/ 680 h 1948"/>
              <a:gd name="T34" fmla="*/ 326 w 880"/>
              <a:gd name="T35" fmla="*/ 721 h 1948"/>
              <a:gd name="T36" fmla="*/ 293 w 880"/>
              <a:gd name="T37" fmla="*/ 781 h 1948"/>
              <a:gd name="T38" fmla="*/ 293 w 880"/>
              <a:gd name="T39" fmla="*/ 893 h 1948"/>
              <a:gd name="T40" fmla="*/ 221 w 880"/>
              <a:gd name="T41" fmla="*/ 1105 h 1948"/>
              <a:gd name="T42" fmla="*/ 225 w 880"/>
              <a:gd name="T43" fmla="*/ 1223 h 1948"/>
              <a:gd name="T44" fmla="*/ 267 w 880"/>
              <a:gd name="T45" fmla="*/ 1388 h 1948"/>
              <a:gd name="T46" fmla="*/ 251 w 880"/>
              <a:gd name="T47" fmla="*/ 1540 h 1948"/>
              <a:gd name="T48" fmla="*/ 194 w 880"/>
              <a:gd name="T49" fmla="*/ 1772 h 1948"/>
              <a:gd name="T50" fmla="*/ 130 w 880"/>
              <a:gd name="T51" fmla="*/ 1843 h 1948"/>
              <a:gd name="T52" fmla="*/ 8 w 880"/>
              <a:gd name="T53" fmla="*/ 1870 h 1948"/>
              <a:gd name="T54" fmla="*/ 14 w 880"/>
              <a:gd name="T55" fmla="*/ 1909 h 1948"/>
              <a:gd name="T56" fmla="*/ 233 w 880"/>
              <a:gd name="T57" fmla="*/ 1940 h 1948"/>
              <a:gd name="T58" fmla="*/ 292 w 880"/>
              <a:gd name="T59" fmla="*/ 1939 h 1948"/>
              <a:gd name="T60" fmla="*/ 293 w 880"/>
              <a:gd name="T61" fmla="*/ 1863 h 1948"/>
              <a:gd name="T62" fmla="*/ 370 w 880"/>
              <a:gd name="T63" fmla="*/ 1604 h 1948"/>
              <a:gd name="T64" fmla="*/ 435 w 880"/>
              <a:gd name="T65" fmla="*/ 1373 h 1948"/>
              <a:gd name="T66" fmla="*/ 550 w 880"/>
              <a:gd name="T67" fmla="*/ 1416 h 1948"/>
              <a:gd name="T68" fmla="*/ 617 w 880"/>
              <a:gd name="T69" fmla="*/ 1535 h 1948"/>
              <a:gd name="T70" fmla="*/ 701 w 880"/>
              <a:gd name="T71" fmla="*/ 1799 h 1948"/>
              <a:gd name="T72" fmla="*/ 644 w 880"/>
              <a:gd name="T73" fmla="*/ 1876 h 1948"/>
              <a:gd name="T74" fmla="*/ 557 w 880"/>
              <a:gd name="T75" fmla="*/ 1921 h 1948"/>
              <a:gd name="T76" fmla="*/ 573 w 880"/>
              <a:gd name="T77" fmla="*/ 1948 h 1948"/>
              <a:gd name="T78" fmla="*/ 860 w 880"/>
              <a:gd name="T79" fmla="*/ 1930 h 1948"/>
              <a:gd name="T80" fmla="*/ 871 w 880"/>
              <a:gd name="T81" fmla="*/ 1859 h 1948"/>
              <a:gd name="T82" fmla="*/ 817 w 880"/>
              <a:gd name="T83" fmla="*/ 1788 h 1948"/>
              <a:gd name="T84" fmla="*/ 798 w 880"/>
              <a:gd name="T85" fmla="*/ 1655 h 1948"/>
              <a:gd name="T86" fmla="*/ 718 w 880"/>
              <a:gd name="T87" fmla="*/ 1464 h 1948"/>
              <a:gd name="T88" fmla="*/ 684 w 880"/>
              <a:gd name="T89" fmla="*/ 1225 h 1948"/>
              <a:gd name="T90" fmla="*/ 725 w 880"/>
              <a:gd name="T91" fmla="*/ 1136 h 1948"/>
              <a:gd name="T92" fmla="*/ 741 w 880"/>
              <a:gd name="T93" fmla="*/ 1062 h 1948"/>
              <a:gd name="T94" fmla="*/ 723 w 880"/>
              <a:gd name="T95" fmla="*/ 807 h 1948"/>
              <a:gd name="T96" fmla="*/ 726 w 880"/>
              <a:gd name="T97" fmla="*/ 584 h 1948"/>
              <a:gd name="T98" fmla="*/ 745 w 880"/>
              <a:gd name="T99" fmla="*/ 598 h 1948"/>
              <a:gd name="T100" fmla="*/ 756 w 880"/>
              <a:gd name="T101" fmla="*/ 470 h 1948"/>
              <a:gd name="T102" fmla="*/ 711 w 880"/>
              <a:gd name="T103" fmla="*/ 376 h 1948"/>
              <a:gd name="T104" fmla="*/ 684 w 880"/>
              <a:gd name="T105" fmla="*/ 277 h 1948"/>
              <a:gd name="T106" fmla="*/ 708 w 880"/>
              <a:gd name="T107" fmla="*/ 195 h 1948"/>
              <a:gd name="T108" fmla="*/ 680 w 880"/>
              <a:gd name="T109" fmla="*/ 126 h 1948"/>
              <a:gd name="T110" fmla="*/ 595 w 880"/>
              <a:gd name="T111" fmla="*/ 53 h 1948"/>
              <a:gd name="T112" fmla="*/ 551 w 880"/>
              <a:gd name="T113" fmla="*/ 29 h 1948"/>
              <a:gd name="T114" fmla="*/ 484 w 880"/>
              <a:gd name="T115" fmla="*/ 0 h 19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880" h="1948">
                <a:moveTo>
                  <a:pt x="407" y="22"/>
                </a:moveTo>
                <a:lnTo>
                  <a:pt x="407" y="22"/>
                </a:lnTo>
                <a:lnTo>
                  <a:pt x="400" y="26"/>
                </a:lnTo>
                <a:lnTo>
                  <a:pt x="389" y="33"/>
                </a:lnTo>
                <a:lnTo>
                  <a:pt x="366" y="56"/>
                </a:lnTo>
                <a:lnTo>
                  <a:pt x="355" y="68"/>
                </a:lnTo>
                <a:lnTo>
                  <a:pt x="345" y="79"/>
                </a:lnTo>
                <a:lnTo>
                  <a:pt x="338" y="89"/>
                </a:lnTo>
                <a:lnTo>
                  <a:pt x="336" y="94"/>
                </a:lnTo>
                <a:lnTo>
                  <a:pt x="336" y="94"/>
                </a:lnTo>
                <a:lnTo>
                  <a:pt x="336" y="104"/>
                </a:lnTo>
                <a:lnTo>
                  <a:pt x="334" y="111"/>
                </a:lnTo>
                <a:lnTo>
                  <a:pt x="334" y="119"/>
                </a:lnTo>
                <a:lnTo>
                  <a:pt x="334" y="122"/>
                </a:lnTo>
                <a:lnTo>
                  <a:pt x="336" y="126"/>
                </a:lnTo>
                <a:lnTo>
                  <a:pt x="336" y="126"/>
                </a:lnTo>
                <a:lnTo>
                  <a:pt x="344" y="135"/>
                </a:lnTo>
                <a:lnTo>
                  <a:pt x="352" y="144"/>
                </a:lnTo>
                <a:lnTo>
                  <a:pt x="352" y="144"/>
                </a:lnTo>
                <a:lnTo>
                  <a:pt x="355" y="146"/>
                </a:lnTo>
                <a:lnTo>
                  <a:pt x="359" y="149"/>
                </a:lnTo>
                <a:lnTo>
                  <a:pt x="363" y="154"/>
                </a:lnTo>
                <a:lnTo>
                  <a:pt x="367" y="161"/>
                </a:lnTo>
                <a:lnTo>
                  <a:pt x="367" y="161"/>
                </a:lnTo>
                <a:lnTo>
                  <a:pt x="373" y="187"/>
                </a:lnTo>
                <a:lnTo>
                  <a:pt x="375" y="205"/>
                </a:lnTo>
                <a:lnTo>
                  <a:pt x="375" y="205"/>
                </a:lnTo>
                <a:lnTo>
                  <a:pt x="378" y="215"/>
                </a:lnTo>
                <a:lnTo>
                  <a:pt x="379" y="225"/>
                </a:lnTo>
                <a:lnTo>
                  <a:pt x="379" y="225"/>
                </a:lnTo>
                <a:lnTo>
                  <a:pt x="378" y="228"/>
                </a:lnTo>
                <a:lnTo>
                  <a:pt x="377" y="231"/>
                </a:lnTo>
                <a:lnTo>
                  <a:pt x="371" y="239"/>
                </a:lnTo>
                <a:lnTo>
                  <a:pt x="367" y="247"/>
                </a:lnTo>
                <a:lnTo>
                  <a:pt x="366" y="250"/>
                </a:lnTo>
                <a:lnTo>
                  <a:pt x="367" y="253"/>
                </a:lnTo>
                <a:lnTo>
                  <a:pt x="367" y="253"/>
                </a:lnTo>
                <a:lnTo>
                  <a:pt x="371" y="258"/>
                </a:lnTo>
                <a:lnTo>
                  <a:pt x="378" y="264"/>
                </a:lnTo>
                <a:lnTo>
                  <a:pt x="385" y="269"/>
                </a:lnTo>
                <a:lnTo>
                  <a:pt x="385" y="269"/>
                </a:lnTo>
                <a:lnTo>
                  <a:pt x="390" y="276"/>
                </a:lnTo>
                <a:lnTo>
                  <a:pt x="394" y="281"/>
                </a:lnTo>
                <a:lnTo>
                  <a:pt x="397" y="287"/>
                </a:lnTo>
                <a:lnTo>
                  <a:pt x="397" y="287"/>
                </a:lnTo>
                <a:lnTo>
                  <a:pt x="397" y="291"/>
                </a:lnTo>
                <a:lnTo>
                  <a:pt x="396" y="295"/>
                </a:lnTo>
                <a:lnTo>
                  <a:pt x="397" y="301"/>
                </a:lnTo>
                <a:lnTo>
                  <a:pt x="400" y="307"/>
                </a:lnTo>
                <a:lnTo>
                  <a:pt x="400" y="307"/>
                </a:lnTo>
                <a:lnTo>
                  <a:pt x="409" y="326"/>
                </a:lnTo>
                <a:lnTo>
                  <a:pt x="415" y="335"/>
                </a:lnTo>
                <a:lnTo>
                  <a:pt x="419" y="339"/>
                </a:lnTo>
                <a:lnTo>
                  <a:pt x="424" y="342"/>
                </a:lnTo>
                <a:lnTo>
                  <a:pt x="424" y="342"/>
                </a:lnTo>
                <a:lnTo>
                  <a:pt x="431" y="344"/>
                </a:lnTo>
                <a:lnTo>
                  <a:pt x="439" y="346"/>
                </a:lnTo>
                <a:lnTo>
                  <a:pt x="454" y="346"/>
                </a:lnTo>
                <a:lnTo>
                  <a:pt x="468" y="346"/>
                </a:lnTo>
                <a:lnTo>
                  <a:pt x="474" y="344"/>
                </a:lnTo>
                <a:lnTo>
                  <a:pt x="474" y="344"/>
                </a:lnTo>
                <a:lnTo>
                  <a:pt x="476" y="352"/>
                </a:lnTo>
                <a:lnTo>
                  <a:pt x="476" y="357"/>
                </a:lnTo>
                <a:lnTo>
                  <a:pt x="476" y="359"/>
                </a:lnTo>
                <a:lnTo>
                  <a:pt x="476" y="359"/>
                </a:lnTo>
                <a:lnTo>
                  <a:pt x="468" y="362"/>
                </a:lnTo>
                <a:lnTo>
                  <a:pt x="453" y="369"/>
                </a:lnTo>
                <a:lnTo>
                  <a:pt x="445" y="374"/>
                </a:lnTo>
                <a:lnTo>
                  <a:pt x="438" y="380"/>
                </a:lnTo>
                <a:lnTo>
                  <a:pt x="431" y="385"/>
                </a:lnTo>
                <a:lnTo>
                  <a:pt x="427" y="393"/>
                </a:lnTo>
                <a:lnTo>
                  <a:pt x="427" y="393"/>
                </a:lnTo>
                <a:lnTo>
                  <a:pt x="409" y="463"/>
                </a:lnTo>
                <a:lnTo>
                  <a:pt x="394" y="522"/>
                </a:lnTo>
                <a:lnTo>
                  <a:pt x="394" y="522"/>
                </a:lnTo>
                <a:lnTo>
                  <a:pt x="388" y="530"/>
                </a:lnTo>
                <a:lnTo>
                  <a:pt x="375" y="546"/>
                </a:lnTo>
                <a:lnTo>
                  <a:pt x="364" y="563"/>
                </a:lnTo>
                <a:lnTo>
                  <a:pt x="358" y="572"/>
                </a:lnTo>
                <a:lnTo>
                  <a:pt x="358" y="572"/>
                </a:lnTo>
                <a:lnTo>
                  <a:pt x="352" y="591"/>
                </a:lnTo>
                <a:lnTo>
                  <a:pt x="352" y="591"/>
                </a:lnTo>
                <a:lnTo>
                  <a:pt x="337" y="584"/>
                </a:lnTo>
                <a:lnTo>
                  <a:pt x="321" y="579"/>
                </a:lnTo>
                <a:lnTo>
                  <a:pt x="321" y="579"/>
                </a:lnTo>
                <a:lnTo>
                  <a:pt x="318" y="576"/>
                </a:lnTo>
                <a:lnTo>
                  <a:pt x="312" y="568"/>
                </a:lnTo>
                <a:lnTo>
                  <a:pt x="300" y="549"/>
                </a:lnTo>
                <a:lnTo>
                  <a:pt x="300" y="549"/>
                </a:lnTo>
                <a:lnTo>
                  <a:pt x="293" y="538"/>
                </a:lnTo>
                <a:lnTo>
                  <a:pt x="287" y="530"/>
                </a:lnTo>
                <a:lnTo>
                  <a:pt x="280" y="523"/>
                </a:lnTo>
                <a:lnTo>
                  <a:pt x="277" y="522"/>
                </a:lnTo>
                <a:lnTo>
                  <a:pt x="273" y="522"/>
                </a:lnTo>
                <a:lnTo>
                  <a:pt x="273" y="522"/>
                </a:lnTo>
                <a:lnTo>
                  <a:pt x="259" y="520"/>
                </a:lnTo>
                <a:lnTo>
                  <a:pt x="243" y="518"/>
                </a:lnTo>
                <a:lnTo>
                  <a:pt x="221" y="515"/>
                </a:lnTo>
                <a:lnTo>
                  <a:pt x="221" y="515"/>
                </a:lnTo>
                <a:lnTo>
                  <a:pt x="211" y="503"/>
                </a:lnTo>
                <a:lnTo>
                  <a:pt x="203" y="493"/>
                </a:lnTo>
                <a:lnTo>
                  <a:pt x="199" y="489"/>
                </a:lnTo>
                <a:lnTo>
                  <a:pt x="196" y="488"/>
                </a:lnTo>
                <a:lnTo>
                  <a:pt x="196" y="488"/>
                </a:lnTo>
                <a:lnTo>
                  <a:pt x="188" y="486"/>
                </a:lnTo>
                <a:lnTo>
                  <a:pt x="180" y="486"/>
                </a:lnTo>
                <a:lnTo>
                  <a:pt x="172" y="488"/>
                </a:lnTo>
                <a:lnTo>
                  <a:pt x="171" y="489"/>
                </a:lnTo>
                <a:lnTo>
                  <a:pt x="169" y="490"/>
                </a:lnTo>
                <a:lnTo>
                  <a:pt x="169" y="490"/>
                </a:lnTo>
                <a:lnTo>
                  <a:pt x="169" y="493"/>
                </a:lnTo>
                <a:lnTo>
                  <a:pt x="172" y="496"/>
                </a:lnTo>
                <a:lnTo>
                  <a:pt x="177" y="500"/>
                </a:lnTo>
                <a:lnTo>
                  <a:pt x="196" y="505"/>
                </a:lnTo>
                <a:lnTo>
                  <a:pt x="196" y="505"/>
                </a:lnTo>
                <a:lnTo>
                  <a:pt x="198" y="509"/>
                </a:lnTo>
                <a:lnTo>
                  <a:pt x="199" y="512"/>
                </a:lnTo>
                <a:lnTo>
                  <a:pt x="199" y="515"/>
                </a:lnTo>
                <a:lnTo>
                  <a:pt x="199" y="515"/>
                </a:lnTo>
                <a:lnTo>
                  <a:pt x="195" y="523"/>
                </a:lnTo>
                <a:lnTo>
                  <a:pt x="194" y="527"/>
                </a:lnTo>
                <a:lnTo>
                  <a:pt x="194" y="527"/>
                </a:lnTo>
                <a:lnTo>
                  <a:pt x="188" y="527"/>
                </a:lnTo>
                <a:lnTo>
                  <a:pt x="187" y="527"/>
                </a:lnTo>
                <a:lnTo>
                  <a:pt x="186" y="529"/>
                </a:lnTo>
                <a:lnTo>
                  <a:pt x="186" y="531"/>
                </a:lnTo>
                <a:lnTo>
                  <a:pt x="187" y="533"/>
                </a:lnTo>
                <a:lnTo>
                  <a:pt x="187" y="533"/>
                </a:lnTo>
                <a:lnTo>
                  <a:pt x="192" y="542"/>
                </a:lnTo>
                <a:lnTo>
                  <a:pt x="194" y="545"/>
                </a:lnTo>
                <a:lnTo>
                  <a:pt x="150" y="512"/>
                </a:lnTo>
                <a:lnTo>
                  <a:pt x="150" y="512"/>
                </a:lnTo>
                <a:lnTo>
                  <a:pt x="124" y="515"/>
                </a:lnTo>
                <a:lnTo>
                  <a:pt x="106" y="518"/>
                </a:lnTo>
                <a:lnTo>
                  <a:pt x="101" y="519"/>
                </a:lnTo>
                <a:lnTo>
                  <a:pt x="100" y="520"/>
                </a:lnTo>
                <a:lnTo>
                  <a:pt x="98" y="522"/>
                </a:lnTo>
                <a:lnTo>
                  <a:pt x="98" y="522"/>
                </a:lnTo>
                <a:lnTo>
                  <a:pt x="100" y="529"/>
                </a:lnTo>
                <a:lnTo>
                  <a:pt x="98" y="533"/>
                </a:lnTo>
                <a:lnTo>
                  <a:pt x="172" y="597"/>
                </a:lnTo>
                <a:lnTo>
                  <a:pt x="172" y="597"/>
                </a:lnTo>
                <a:lnTo>
                  <a:pt x="172" y="602"/>
                </a:lnTo>
                <a:lnTo>
                  <a:pt x="175" y="608"/>
                </a:lnTo>
                <a:lnTo>
                  <a:pt x="177" y="616"/>
                </a:lnTo>
                <a:lnTo>
                  <a:pt x="177" y="616"/>
                </a:lnTo>
                <a:lnTo>
                  <a:pt x="183" y="624"/>
                </a:lnTo>
                <a:lnTo>
                  <a:pt x="191" y="632"/>
                </a:lnTo>
                <a:lnTo>
                  <a:pt x="198" y="639"/>
                </a:lnTo>
                <a:lnTo>
                  <a:pt x="205" y="643"/>
                </a:lnTo>
                <a:lnTo>
                  <a:pt x="205" y="643"/>
                </a:lnTo>
                <a:lnTo>
                  <a:pt x="250" y="662"/>
                </a:lnTo>
                <a:lnTo>
                  <a:pt x="291" y="680"/>
                </a:lnTo>
                <a:lnTo>
                  <a:pt x="291" y="680"/>
                </a:lnTo>
                <a:lnTo>
                  <a:pt x="296" y="683"/>
                </a:lnTo>
                <a:lnTo>
                  <a:pt x="303" y="688"/>
                </a:lnTo>
                <a:lnTo>
                  <a:pt x="310" y="696"/>
                </a:lnTo>
                <a:lnTo>
                  <a:pt x="315" y="703"/>
                </a:lnTo>
                <a:lnTo>
                  <a:pt x="315" y="703"/>
                </a:lnTo>
                <a:lnTo>
                  <a:pt x="318" y="710"/>
                </a:lnTo>
                <a:lnTo>
                  <a:pt x="322" y="716"/>
                </a:lnTo>
                <a:lnTo>
                  <a:pt x="326" y="721"/>
                </a:lnTo>
                <a:lnTo>
                  <a:pt x="327" y="725"/>
                </a:lnTo>
                <a:lnTo>
                  <a:pt x="327" y="725"/>
                </a:lnTo>
                <a:lnTo>
                  <a:pt x="326" y="728"/>
                </a:lnTo>
                <a:lnTo>
                  <a:pt x="323" y="733"/>
                </a:lnTo>
                <a:lnTo>
                  <a:pt x="314" y="744"/>
                </a:lnTo>
                <a:lnTo>
                  <a:pt x="300" y="758"/>
                </a:lnTo>
                <a:lnTo>
                  <a:pt x="300" y="758"/>
                </a:lnTo>
                <a:lnTo>
                  <a:pt x="296" y="770"/>
                </a:lnTo>
                <a:lnTo>
                  <a:pt x="293" y="781"/>
                </a:lnTo>
                <a:lnTo>
                  <a:pt x="293" y="792"/>
                </a:lnTo>
                <a:lnTo>
                  <a:pt x="293" y="792"/>
                </a:lnTo>
                <a:lnTo>
                  <a:pt x="296" y="808"/>
                </a:lnTo>
                <a:lnTo>
                  <a:pt x="297" y="836"/>
                </a:lnTo>
                <a:lnTo>
                  <a:pt x="299" y="851"/>
                </a:lnTo>
                <a:lnTo>
                  <a:pt x="297" y="866"/>
                </a:lnTo>
                <a:lnTo>
                  <a:pt x="296" y="879"/>
                </a:lnTo>
                <a:lnTo>
                  <a:pt x="293" y="893"/>
                </a:lnTo>
                <a:lnTo>
                  <a:pt x="293" y="893"/>
                </a:lnTo>
                <a:lnTo>
                  <a:pt x="288" y="908"/>
                </a:lnTo>
                <a:lnTo>
                  <a:pt x="280" y="928"/>
                </a:lnTo>
                <a:lnTo>
                  <a:pt x="258" y="982"/>
                </a:lnTo>
                <a:lnTo>
                  <a:pt x="237" y="1035"/>
                </a:lnTo>
                <a:lnTo>
                  <a:pt x="231" y="1057"/>
                </a:lnTo>
                <a:lnTo>
                  <a:pt x="226" y="1072"/>
                </a:lnTo>
                <a:lnTo>
                  <a:pt x="226" y="1072"/>
                </a:lnTo>
                <a:lnTo>
                  <a:pt x="225" y="1087"/>
                </a:lnTo>
                <a:lnTo>
                  <a:pt x="221" y="1105"/>
                </a:lnTo>
                <a:lnTo>
                  <a:pt x="213" y="1147"/>
                </a:lnTo>
                <a:lnTo>
                  <a:pt x="209" y="1167"/>
                </a:lnTo>
                <a:lnTo>
                  <a:pt x="207" y="1185"/>
                </a:lnTo>
                <a:lnTo>
                  <a:pt x="206" y="1200"/>
                </a:lnTo>
                <a:lnTo>
                  <a:pt x="207" y="1206"/>
                </a:lnTo>
                <a:lnTo>
                  <a:pt x="209" y="1208"/>
                </a:lnTo>
                <a:lnTo>
                  <a:pt x="209" y="1208"/>
                </a:lnTo>
                <a:lnTo>
                  <a:pt x="214" y="1215"/>
                </a:lnTo>
                <a:lnTo>
                  <a:pt x="225" y="1223"/>
                </a:lnTo>
                <a:lnTo>
                  <a:pt x="251" y="1242"/>
                </a:lnTo>
                <a:lnTo>
                  <a:pt x="288" y="1264"/>
                </a:lnTo>
                <a:lnTo>
                  <a:pt x="288" y="1264"/>
                </a:lnTo>
                <a:lnTo>
                  <a:pt x="284" y="1281"/>
                </a:lnTo>
                <a:lnTo>
                  <a:pt x="276" y="1317"/>
                </a:lnTo>
                <a:lnTo>
                  <a:pt x="272" y="1341"/>
                </a:lnTo>
                <a:lnTo>
                  <a:pt x="269" y="1361"/>
                </a:lnTo>
                <a:lnTo>
                  <a:pt x="267" y="1380"/>
                </a:lnTo>
                <a:lnTo>
                  <a:pt x="267" y="1388"/>
                </a:lnTo>
                <a:lnTo>
                  <a:pt x="269" y="1394"/>
                </a:lnTo>
                <a:lnTo>
                  <a:pt x="269" y="1394"/>
                </a:lnTo>
                <a:lnTo>
                  <a:pt x="270" y="1401"/>
                </a:lnTo>
                <a:lnTo>
                  <a:pt x="272" y="1408"/>
                </a:lnTo>
                <a:lnTo>
                  <a:pt x="272" y="1424"/>
                </a:lnTo>
                <a:lnTo>
                  <a:pt x="269" y="1443"/>
                </a:lnTo>
                <a:lnTo>
                  <a:pt x="266" y="1464"/>
                </a:lnTo>
                <a:lnTo>
                  <a:pt x="258" y="1504"/>
                </a:lnTo>
                <a:lnTo>
                  <a:pt x="251" y="1540"/>
                </a:lnTo>
                <a:lnTo>
                  <a:pt x="251" y="1540"/>
                </a:lnTo>
                <a:lnTo>
                  <a:pt x="243" y="1589"/>
                </a:lnTo>
                <a:lnTo>
                  <a:pt x="228" y="1660"/>
                </a:lnTo>
                <a:lnTo>
                  <a:pt x="218" y="1696"/>
                </a:lnTo>
                <a:lnTo>
                  <a:pt x="210" y="1728"/>
                </a:lnTo>
                <a:lnTo>
                  <a:pt x="201" y="1754"/>
                </a:lnTo>
                <a:lnTo>
                  <a:pt x="196" y="1764"/>
                </a:lnTo>
                <a:lnTo>
                  <a:pt x="194" y="1772"/>
                </a:lnTo>
                <a:lnTo>
                  <a:pt x="194" y="1772"/>
                </a:lnTo>
                <a:lnTo>
                  <a:pt x="181" y="1794"/>
                </a:lnTo>
                <a:lnTo>
                  <a:pt x="172" y="1809"/>
                </a:lnTo>
                <a:lnTo>
                  <a:pt x="168" y="1816"/>
                </a:lnTo>
                <a:lnTo>
                  <a:pt x="164" y="1823"/>
                </a:lnTo>
                <a:lnTo>
                  <a:pt x="158" y="1828"/>
                </a:lnTo>
                <a:lnTo>
                  <a:pt x="150" y="1832"/>
                </a:lnTo>
                <a:lnTo>
                  <a:pt x="150" y="1832"/>
                </a:lnTo>
                <a:lnTo>
                  <a:pt x="140" y="1838"/>
                </a:lnTo>
                <a:lnTo>
                  <a:pt x="130" y="1843"/>
                </a:lnTo>
                <a:lnTo>
                  <a:pt x="104" y="1853"/>
                </a:lnTo>
                <a:lnTo>
                  <a:pt x="76" y="1859"/>
                </a:lnTo>
                <a:lnTo>
                  <a:pt x="65" y="1862"/>
                </a:lnTo>
                <a:lnTo>
                  <a:pt x="56" y="1863"/>
                </a:lnTo>
                <a:lnTo>
                  <a:pt x="56" y="1863"/>
                </a:lnTo>
                <a:lnTo>
                  <a:pt x="39" y="1863"/>
                </a:lnTo>
                <a:lnTo>
                  <a:pt x="22" y="1865"/>
                </a:lnTo>
                <a:lnTo>
                  <a:pt x="15" y="1868"/>
                </a:lnTo>
                <a:lnTo>
                  <a:pt x="8" y="1870"/>
                </a:lnTo>
                <a:lnTo>
                  <a:pt x="4" y="1873"/>
                </a:lnTo>
                <a:lnTo>
                  <a:pt x="1" y="1879"/>
                </a:lnTo>
                <a:lnTo>
                  <a:pt x="1" y="1879"/>
                </a:lnTo>
                <a:lnTo>
                  <a:pt x="0" y="1884"/>
                </a:lnTo>
                <a:lnTo>
                  <a:pt x="1" y="1888"/>
                </a:lnTo>
                <a:lnTo>
                  <a:pt x="3" y="1896"/>
                </a:lnTo>
                <a:lnTo>
                  <a:pt x="8" y="1903"/>
                </a:lnTo>
                <a:lnTo>
                  <a:pt x="14" y="1909"/>
                </a:lnTo>
                <a:lnTo>
                  <a:pt x="14" y="1909"/>
                </a:lnTo>
                <a:lnTo>
                  <a:pt x="19" y="1911"/>
                </a:lnTo>
                <a:lnTo>
                  <a:pt x="31" y="1915"/>
                </a:lnTo>
                <a:lnTo>
                  <a:pt x="64" y="1922"/>
                </a:lnTo>
                <a:lnTo>
                  <a:pt x="125" y="1933"/>
                </a:lnTo>
                <a:lnTo>
                  <a:pt x="125" y="1933"/>
                </a:lnTo>
                <a:lnTo>
                  <a:pt x="150" y="1936"/>
                </a:lnTo>
                <a:lnTo>
                  <a:pt x="179" y="1939"/>
                </a:lnTo>
                <a:lnTo>
                  <a:pt x="209" y="1940"/>
                </a:lnTo>
                <a:lnTo>
                  <a:pt x="233" y="1940"/>
                </a:lnTo>
                <a:lnTo>
                  <a:pt x="233" y="1940"/>
                </a:lnTo>
                <a:lnTo>
                  <a:pt x="243" y="1940"/>
                </a:lnTo>
                <a:lnTo>
                  <a:pt x="252" y="1941"/>
                </a:lnTo>
                <a:lnTo>
                  <a:pt x="263" y="1943"/>
                </a:lnTo>
                <a:lnTo>
                  <a:pt x="273" y="1944"/>
                </a:lnTo>
                <a:lnTo>
                  <a:pt x="281" y="1944"/>
                </a:lnTo>
                <a:lnTo>
                  <a:pt x="285" y="1943"/>
                </a:lnTo>
                <a:lnTo>
                  <a:pt x="289" y="1941"/>
                </a:lnTo>
                <a:lnTo>
                  <a:pt x="292" y="1939"/>
                </a:lnTo>
                <a:lnTo>
                  <a:pt x="296" y="1934"/>
                </a:lnTo>
                <a:lnTo>
                  <a:pt x="297" y="1930"/>
                </a:lnTo>
                <a:lnTo>
                  <a:pt x="300" y="1924"/>
                </a:lnTo>
                <a:lnTo>
                  <a:pt x="300" y="1924"/>
                </a:lnTo>
                <a:lnTo>
                  <a:pt x="300" y="1918"/>
                </a:lnTo>
                <a:lnTo>
                  <a:pt x="302" y="1910"/>
                </a:lnTo>
                <a:lnTo>
                  <a:pt x="300" y="1895"/>
                </a:lnTo>
                <a:lnTo>
                  <a:pt x="297" y="1880"/>
                </a:lnTo>
                <a:lnTo>
                  <a:pt x="293" y="1863"/>
                </a:lnTo>
                <a:lnTo>
                  <a:pt x="291" y="1848"/>
                </a:lnTo>
                <a:lnTo>
                  <a:pt x="288" y="1833"/>
                </a:lnTo>
                <a:lnTo>
                  <a:pt x="288" y="1820"/>
                </a:lnTo>
                <a:lnTo>
                  <a:pt x="289" y="1814"/>
                </a:lnTo>
                <a:lnTo>
                  <a:pt x="291" y="1809"/>
                </a:lnTo>
                <a:lnTo>
                  <a:pt x="291" y="1809"/>
                </a:lnTo>
                <a:lnTo>
                  <a:pt x="363" y="1623"/>
                </a:lnTo>
                <a:lnTo>
                  <a:pt x="363" y="1623"/>
                </a:lnTo>
                <a:lnTo>
                  <a:pt x="370" y="1604"/>
                </a:lnTo>
                <a:lnTo>
                  <a:pt x="377" y="1586"/>
                </a:lnTo>
                <a:lnTo>
                  <a:pt x="386" y="1551"/>
                </a:lnTo>
                <a:lnTo>
                  <a:pt x="396" y="1517"/>
                </a:lnTo>
                <a:lnTo>
                  <a:pt x="404" y="1485"/>
                </a:lnTo>
                <a:lnTo>
                  <a:pt x="404" y="1485"/>
                </a:lnTo>
                <a:lnTo>
                  <a:pt x="416" y="1436"/>
                </a:lnTo>
                <a:lnTo>
                  <a:pt x="422" y="1413"/>
                </a:lnTo>
                <a:lnTo>
                  <a:pt x="422" y="1413"/>
                </a:lnTo>
                <a:lnTo>
                  <a:pt x="435" y="1373"/>
                </a:lnTo>
                <a:lnTo>
                  <a:pt x="446" y="1348"/>
                </a:lnTo>
                <a:lnTo>
                  <a:pt x="450" y="1339"/>
                </a:lnTo>
                <a:lnTo>
                  <a:pt x="452" y="1337"/>
                </a:lnTo>
                <a:lnTo>
                  <a:pt x="452" y="1337"/>
                </a:lnTo>
                <a:lnTo>
                  <a:pt x="523" y="1339"/>
                </a:lnTo>
                <a:lnTo>
                  <a:pt x="523" y="1339"/>
                </a:lnTo>
                <a:lnTo>
                  <a:pt x="525" y="1352"/>
                </a:lnTo>
                <a:lnTo>
                  <a:pt x="536" y="1380"/>
                </a:lnTo>
                <a:lnTo>
                  <a:pt x="550" y="1416"/>
                </a:lnTo>
                <a:lnTo>
                  <a:pt x="557" y="1431"/>
                </a:lnTo>
                <a:lnTo>
                  <a:pt x="565" y="1443"/>
                </a:lnTo>
                <a:lnTo>
                  <a:pt x="565" y="1443"/>
                </a:lnTo>
                <a:lnTo>
                  <a:pt x="580" y="1466"/>
                </a:lnTo>
                <a:lnTo>
                  <a:pt x="596" y="1491"/>
                </a:lnTo>
                <a:lnTo>
                  <a:pt x="609" y="1515"/>
                </a:lnTo>
                <a:lnTo>
                  <a:pt x="614" y="1525"/>
                </a:lnTo>
                <a:lnTo>
                  <a:pt x="617" y="1535"/>
                </a:lnTo>
                <a:lnTo>
                  <a:pt x="617" y="1535"/>
                </a:lnTo>
                <a:lnTo>
                  <a:pt x="620" y="1545"/>
                </a:lnTo>
                <a:lnTo>
                  <a:pt x="626" y="1562"/>
                </a:lnTo>
                <a:lnTo>
                  <a:pt x="644" y="1608"/>
                </a:lnTo>
                <a:lnTo>
                  <a:pt x="665" y="1663"/>
                </a:lnTo>
                <a:lnTo>
                  <a:pt x="676" y="1693"/>
                </a:lnTo>
                <a:lnTo>
                  <a:pt x="684" y="1723"/>
                </a:lnTo>
                <a:lnTo>
                  <a:pt x="684" y="1723"/>
                </a:lnTo>
                <a:lnTo>
                  <a:pt x="696" y="1771"/>
                </a:lnTo>
                <a:lnTo>
                  <a:pt x="701" y="1799"/>
                </a:lnTo>
                <a:lnTo>
                  <a:pt x="703" y="1816"/>
                </a:lnTo>
                <a:lnTo>
                  <a:pt x="703" y="1820"/>
                </a:lnTo>
                <a:lnTo>
                  <a:pt x="701" y="1824"/>
                </a:lnTo>
                <a:lnTo>
                  <a:pt x="701" y="1824"/>
                </a:lnTo>
                <a:lnTo>
                  <a:pt x="695" y="1832"/>
                </a:lnTo>
                <a:lnTo>
                  <a:pt x="684" y="1844"/>
                </a:lnTo>
                <a:lnTo>
                  <a:pt x="652" y="1869"/>
                </a:lnTo>
                <a:lnTo>
                  <a:pt x="652" y="1869"/>
                </a:lnTo>
                <a:lnTo>
                  <a:pt x="644" y="1876"/>
                </a:lnTo>
                <a:lnTo>
                  <a:pt x="633" y="1881"/>
                </a:lnTo>
                <a:lnTo>
                  <a:pt x="610" y="1891"/>
                </a:lnTo>
                <a:lnTo>
                  <a:pt x="588" y="1899"/>
                </a:lnTo>
                <a:lnTo>
                  <a:pt x="573" y="1903"/>
                </a:lnTo>
                <a:lnTo>
                  <a:pt x="573" y="1903"/>
                </a:lnTo>
                <a:lnTo>
                  <a:pt x="570" y="1904"/>
                </a:lnTo>
                <a:lnTo>
                  <a:pt x="566" y="1907"/>
                </a:lnTo>
                <a:lnTo>
                  <a:pt x="559" y="1915"/>
                </a:lnTo>
                <a:lnTo>
                  <a:pt x="557" y="1921"/>
                </a:lnTo>
                <a:lnTo>
                  <a:pt x="555" y="1925"/>
                </a:lnTo>
                <a:lnTo>
                  <a:pt x="554" y="1929"/>
                </a:lnTo>
                <a:lnTo>
                  <a:pt x="555" y="1933"/>
                </a:lnTo>
                <a:lnTo>
                  <a:pt x="555" y="1933"/>
                </a:lnTo>
                <a:lnTo>
                  <a:pt x="558" y="1940"/>
                </a:lnTo>
                <a:lnTo>
                  <a:pt x="561" y="1944"/>
                </a:lnTo>
                <a:lnTo>
                  <a:pt x="564" y="1947"/>
                </a:lnTo>
                <a:lnTo>
                  <a:pt x="566" y="1948"/>
                </a:lnTo>
                <a:lnTo>
                  <a:pt x="573" y="1948"/>
                </a:lnTo>
                <a:lnTo>
                  <a:pt x="573" y="1948"/>
                </a:lnTo>
                <a:lnTo>
                  <a:pt x="622" y="1947"/>
                </a:lnTo>
                <a:lnTo>
                  <a:pt x="718" y="1944"/>
                </a:lnTo>
                <a:lnTo>
                  <a:pt x="767" y="1941"/>
                </a:lnTo>
                <a:lnTo>
                  <a:pt x="812" y="1939"/>
                </a:lnTo>
                <a:lnTo>
                  <a:pt x="845" y="1934"/>
                </a:lnTo>
                <a:lnTo>
                  <a:pt x="854" y="1933"/>
                </a:lnTo>
                <a:lnTo>
                  <a:pt x="860" y="1930"/>
                </a:lnTo>
                <a:lnTo>
                  <a:pt x="860" y="1930"/>
                </a:lnTo>
                <a:lnTo>
                  <a:pt x="869" y="1918"/>
                </a:lnTo>
                <a:lnTo>
                  <a:pt x="873" y="1911"/>
                </a:lnTo>
                <a:lnTo>
                  <a:pt x="876" y="1904"/>
                </a:lnTo>
                <a:lnTo>
                  <a:pt x="879" y="1898"/>
                </a:lnTo>
                <a:lnTo>
                  <a:pt x="880" y="1889"/>
                </a:lnTo>
                <a:lnTo>
                  <a:pt x="880" y="1883"/>
                </a:lnTo>
                <a:lnTo>
                  <a:pt x="879" y="1876"/>
                </a:lnTo>
                <a:lnTo>
                  <a:pt x="879" y="1876"/>
                </a:lnTo>
                <a:lnTo>
                  <a:pt x="871" y="1859"/>
                </a:lnTo>
                <a:lnTo>
                  <a:pt x="860" y="1843"/>
                </a:lnTo>
                <a:lnTo>
                  <a:pt x="842" y="1817"/>
                </a:lnTo>
                <a:lnTo>
                  <a:pt x="842" y="1817"/>
                </a:lnTo>
                <a:lnTo>
                  <a:pt x="831" y="1801"/>
                </a:lnTo>
                <a:lnTo>
                  <a:pt x="826" y="1793"/>
                </a:lnTo>
                <a:lnTo>
                  <a:pt x="820" y="1787"/>
                </a:lnTo>
                <a:lnTo>
                  <a:pt x="820" y="1787"/>
                </a:lnTo>
                <a:lnTo>
                  <a:pt x="819" y="1787"/>
                </a:lnTo>
                <a:lnTo>
                  <a:pt x="817" y="1788"/>
                </a:lnTo>
                <a:lnTo>
                  <a:pt x="816" y="1790"/>
                </a:lnTo>
                <a:lnTo>
                  <a:pt x="815" y="1790"/>
                </a:lnTo>
                <a:lnTo>
                  <a:pt x="813" y="1787"/>
                </a:lnTo>
                <a:lnTo>
                  <a:pt x="808" y="1772"/>
                </a:lnTo>
                <a:lnTo>
                  <a:pt x="808" y="1772"/>
                </a:lnTo>
                <a:lnTo>
                  <a:pt x="805" y="1757"/>
                </a:lnTo>
                <a:lnTo>
                  <a:pt x="804" y="1737"/>
                </a:lnTo>
                <a:lnTo>
                  <a:pt x="801" y="1685"/>
                </a:lnTo>
                <a:lnTo>
                  <a:pt x="798" y="1655"/>
                </a:lnTo>
                <a:lnTo>
                  <a:pt x="793" y="1623"/>
                </a:lnTo>
                <a:lnTo>
                  <a:pt x="789" y="1607"/>
                </a:lnTo>
                <a:lnTo>
                  <a:pt x="785" y="1592"/>
                </a:lnTo>
                <a:lnTo>
                  <a:pt x="778" y="1577"/>
                </a:lnTo>
                <a:lnTo>
                  <a:pt x="772" y="1562"/>
                </a:lnTo>
                <a:lnTo>
                  <a:pt x="772" y="1562"/>
                </a:lnTo>
                <a:lnTo>
                  <a:pt x="746" y="1514"/>
                </a:lnTo>
                <a:lnTo>
                  <a:pt x="726" y="1479"/>
                </a:lnTo>
                <a:lnTo>
                  <a:pt x="718" y="1464"/>
                </a:lnTo>
                <a:lnTo>
                  <a:pt x="711" y="1450"/>
                </a:lnTo>
                <a:lnTo>
                  <a:pt x="706" y="1436"/>
                </a:lnTo>
                <a:lnTo>
                  <a:pt x="701" y="1423"/>
                </a:lnTo>
                <a:lnTo>
                  <a:pt x="701" y="1423"/>
                </a:lnTo>
                <a:lnTo>
                  <a:pt x="697" y="1402"/>
                </a:lnTo>
                <a:lnTo>
                  <a:pt x="695" y="1373"/>
                </a:lnTo>
                <a:lnTo>
                  <a:pt x="689" y="1308"/>
                </a:lnTo>
                <a:lnTo>
                  <a:pt x="684" y="1225"/>
                </a:lnTo>
                <a:lnTo>
                  <a:pt x="684" y="1225"/>
                </a:lnTo>
                <a:lnTo>
                  <a:pt x="688" y="1223"/>
                </a:lnTo>
                <a:lnTo>
                  <a:pt x="700" y="1222"/>
                </a:lnTo>
                <a:lnTo>
                  <a:pt x="712" y="1218"/>
                </a:lnTo>
                <a:lnTo>
                  <a:pt x="716" y="1215"/>
                </a:lnTo>
                <a:lnTo>
                  <a:pt x="721" y="1212"/>
                </a:lnTo>
                <a:lnTo>
                  <a:pt x="721" y="1212"/>
                </a:lnTo>
                <a:lnTo>
                  <a:pt x="722" y="1203"/>
                </a:lnTo>
                <a:lnTo>
                  <a:pt x="723" y="1185"/>
                </a:lnTo>
                <a:lnTo>
                  <a:pt x="725" y="1136"/>
                </a:lnTo>
                <a:lnTo>
                  <a:pt x="726" y="1069"/>
                </a:lnTo>
                <a:lnTo>
                  <a:pt x="726" y="1069"/>
                </a:lnTo>
                <a:lnTo>
                  <a:pt x="727" y="1072"/>
                </a:lnTo>
                <a:lnTo>
                  <a:pt x="731" y="1076"/>
                </a:lnTo>
                <a:lnTo>
                  <a:pt x="734" y="1077"/>
                </a:lnTo>
                <a:lnTo>
                  <a:pt x="737" y="1076"/>
                </a:lnTo>
                <a:lnTo>
                  <a:pt x="738" y="1072"/>
                </a:lnTo>
                <a:lnTo>
                  <a:pt x="741" y="1062"/>
                </a:lnTo>
                <a:lnTo>
                  <a:pt x="741" y="1062"/>
                </a:lnTo>
                <a:lnTo>
                  <a:pt x="745" y="1039"/>
                </a:lnTo>
                <a:lnTo>
                  <a:pt x="746" y="1012"/>
                </a:lnTo>
                <a:lnTo>
                  <a:pt x="748" y="978"/>
                </a:lnTo>
                <a:lnTo>
                  <a:pt x="748" y="978"/>
                </a:lnTo>
                <a:lnTo>
                  <a:pt x="744" y="958"/>
                </a:lnTo>
                <a:lnTo>
                  <a:pt x="737" y="916"/>
                </a:lnTo>
                <a:lnTo>
                  <a:pt x="729" y="863"/>
                </a:lnTo>
                <a:lnTo>
                  <a:pt x="723" y="807"/>
                </a:lnTo>
                <a:lnTo>
                  <a:pt x="723" y="807"/>
                </a:lnTo>
                <a:lnTo>
                  <a:pt x="721" y="780"/>
                </a:lnTo>
                <a:lnTo>
                  <a:pt x="721" y="752"/>
                </a:lnTo>
                <a:lnTo>
                  <a:pt x="721" y="699"/>
                </a:lnTo>
                <a:lnTo>
                  <a:pt x="722" y="660"/>
                </a:lnTo>
                <a:lnTo>
                  <a:pt x="723" y="640"/>
                </a:lnTo>
                <a:lnTo>
                  <a:pt x="723" y="640"/>
                </a:lnTo>
                <a:lnTo>
                  <a:pt x="725" y="628"/>
                </a:lnTo>
                <a:lnTo>
                  <a:pt x="725" y="609"/>
                </a:lnTo>
                <a:lnTo>
                  <a:pt x="726" y="584"/>
                </a:lnTo>
                <a:lnTo>
                  <a:pt x="726" y="584"/>
                </a:lnTo>
                <a:lnTo>
                  <a:pt x="729" y="591"/>
                </a:lnTo>
                <a:lnTo>
                  <a:pt x="731" y="597"/>
                </a:lnTo>
                <a:lnTo>
                  <a:pt x="734" y="601"/>
                </a:lnTo>
                <a:lnTo>
                  <a:pt x="737" y="602"/>
                </a:lnTo>
                <a:lnTo>
                  <a:pt x="738" y="602"/>
                </a:lnTo>
                <a:lnTo>
                  <a:pt x="741" y="602"/>
                </a:lnTo>
                <a:lnTo>
                  <a:pt x="744" y="601"/>
                </a:lnTo>
                <a:lnTo>
                  <a:pt x="745" y="598"/>
                </a:lnTo>
                <a:lnTo>
                  <a:pt x="748" y="594"/>
                </a:lnTo>
                <a:lnTo>
                  <a:pt x="753" y="579"/>
                </a:lnTo>
                <a:lnTo>
                  <a:pt x="753" y="579"/>
                </a:lnTo>
                <a:lnTo>
                  <a:pt x="757" y="560"/>
                </a:lnTo>
                <a:lnTo>
                  <a:pt x="760" y="541"/>
                </a:lnTo>
                <a:lnTo>
                  <a:pt x="761" y="522"/>
                </a:lnTo>
                <a:lnTo>
                  <a:pt x="761" y="504"/>
                </a:lnTo>
                <a:lnTo>
                  <a:pt x="760" y="486"/>
                </a:lnTo>
                <a:lnTo>
                  <a:pt x="756" y="470"/>
                </a:lnTo>
                <a:lnTo>
                  <a:pt x="751" y="455"/>
                </a:lnTo>
                <a:lnTo>
                  <a:pt x="744" y="443"/>
                </a:lnTo>
                <a:lnTo>
                  <a:pt x="744" y="443"/>
                </a:lnTo>
                <a:lnTo>
                  <a:pt x="733" y="421"/>
                </a:lnTo>
                <a:lnTo>
                  <a:pt x="723" y="404"/>
                </a:lnTo>
                <a:lnTo>
                  <a:pt x="718" y="392"/>
                </a:lnTo>
                <a:lnTo>
                  <a:pt x="714" y="381"/>
                </a:lnTo>
                <a:lnTo>
                  <a:pt x="714" y="381"/>
                </a:lnTo>
                <a:lnTo>
                  <a:pt x="711" y="376"/>
                </a:lnTo>
                <a:lnTo>
                  <a:pt x="708" y="370"/>
                </a:lnTo>
                <a:lnTo>
                  <a:pt x="700" y="361"/>
                </a:lnTo>
                <a:lnTo>
                  <a:pt x="689" y="351"/>
                </a:lnTo>
                <a:lnTo>
                  <a:pt x="689" y="351"/>
                </a:lnTo>
                <a:lnTo>
                  <a:pt x="688" y="340"/>
                </a:lnTo>
                <a:lnTo>
                  <a:pt x="685" y="317"/>
                </a:lnTo>
                <a:lnTo>
                  <a:pt x="684" y="303"/>
                </a:lnTo>
                <a:lnTo>
                  <a:pt x="684" y="290"/>
                </a:lnTo>
                <a:lnTo>
                  <a:pt x="684" y="277"/>
                </a:lnTo>
                <a:lnTo>
                  <a:pt x="686" y="269"/>
                </a:lnTo>
                <a:lnTo>
                  <a:pt x="686" y="269"/>
                </a:lnTo>
                <a:lnTo>
                  <a:pt x="695" y="251"/>
                </a:lnTo>
                <a:lnTo>
                  <a:pt x="703" y="231"/>
                </a:lnTo>
                <a:lnTo>
                  <a:pt x="706" y="221"/>
                </a:lnTo>
                <a:lnTo>
                  <a:pt x="708" y="212"/>
                </a:lnTo>
                <a:lnTo>
                  <a:pt x="708" y="204"/>
                </a:lnTo>
                <a:lnTo>
                  <a:pt x="708" y="195"/>
                </a:lnTo>
                <a:lnTo>
                  <a:pt x="708" y="195"/>
                </a:lnTo>
                <a:lnTo>
                  <a:pt x="703" y="182"/>
                </a:lnTo>
                <a:lnTo>
                  <a:pt x="696" y="168"/>
                </a:lnTo>
                <a:lnTo>
                  <a:pt x="684" y="150"/>
                </a:lnTo>
                <a:lnTo>
                  <a:pt x="684" y="150"/>
                </a:lnTo>
                <a:lnTo>
                  <a:pt x="682" y="146"/>
                </a:lnTo>
                <a:lnTo>
                  <a:pt x="682" y="142"/>
                </a:lnTo>
                <a:lnTo>
                  <a:pt x="682" y="134"/>
                </a:lnTo>
                <a:lnTo>
                  <a:pt x="682" y="130"/>
                </a:lnTo>
                <a:lnTo>
                  <a:pt x="680" y="126"/>
                </a:lnTo>
                <a:lnTo>
                  <a:pt x="676" y="120"/>
                </a:lnTo>
                <a:lnTo>
                  <a:pt x="669" y="116"/>
                </a:lnTo>
                <a:lnTo>
                  <a:pt x="669" y="116"/>
                </a:lnTo>
                <a:lnTo>
                  <a:pt x="644" y="104"/>
                </a:lnTo>
                <a:lnTo>
                  <a:pt x="632" y="94"/>
                </a:lnTo>
                <a:lnTo>
                  <a:pt x="632" y="94"/>
                </a:lnTo>
                <a:lnTo>
                  <a:pt x="622" y="85"/>
                </a:lnTo>
                <a:lnTo>
                  <a:pt x="609" y="70"/>
                </a:lnTo>
                <a:lnTo>
                  <a:pt x="595" y="53"/>
                </a:lnTo>
                <a:lnTo>
                  <a:pt x="588" y="48"/>
                </a:lnTo>
                <a:lnTo>
                  <a:pt x="583" y="44"/>
                </a:lnTo>
                <a:lnTo>
                  <a:pt x="583" y="44"/>
                </a:lnTo>
                <a:lnTo>
                  <a:pt x="576" y="38"/>
                </a:lnTo>
                <a:lnTo>
                  <a:pt x="572" y="36"/>
                </a:lnTo>
                <a:lnTo>
                  <a:pt x="568" y="34"/>
                </a:lnTo>
                <a:lnTo>
                  <a:pt x="558" y="32"/>
                </a:lnTo>
                <a:lnTo>
                  <a:pt x="558" y="32"/>
                </a:lnTo>
                <a:lnTo>
                  <a:pt x="551" y="29"/>
                </a:lnTo>
                <a:lnTo>
                  <a:pt x="544" y="23"/>
                </a:lnTo>
                <a:lnTo>
                  <a:pt x="529" y="14"/>
                </a:lnTo>
                <a:lnTo>
                  <a:pt x="517" y="4"/>
                </a:lnTo>
                <a:lnTo>
                  <a:pt x="512" y="2"/>
                </a:lnTo>
                <a:lnTo>
                  <a:pt x="506" y="0"/>
                </a:lnTo>
                <a:lnTo>
                  <a:pt x="506" y="0"/>
                </a:lnTo>
                <a:lnTo>
                  <a:pt x="499" y="0"/>
                </a:lnTo>
                <a:lnTo>
                  <a:pt x="493" y="0"/>
                </a:lnTo>
                <a:lnTo>
                  <a:pt x="484" y="0"/>
                </a:lnTo>
                <a:lnTo>
                  <a:pt x="474" y="4"/>
                </a:lnTo>
                <a:lnTo>
                  <a:pt x="474" y="4"/>
                </a:lnTo>
                <a:lnTo>
                  <a:pt x="450" y="10"/>
                </a:lnTo>
                <a:lnTo>
                  <a:pt x="437" y="13"/>
                </a:lnTo>
                <a:lnTo>
                  <a:pt x="437" y="13"/>
                </a:lnTo>
                <a:lnTo>
                  <a:pt x="424" y="17"/>
                </a:lnTo>
                <a:lnTo>
                  <a:pt x="407" y="22"/>
                </a:lnTo>
                <a:lnTo>
                  <a:pt x="407" y="22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574920612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ＭＳ Ｐゴシック</vt:lpstr>
      <vt:lpstr>メイリオ</vt:lpstr>
      <vt:lpstr>Arial</vt:lpstr>
      <vt:lpstr>標準デザイン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pptx571_歩きスマホする人のシルエット</dc:title>
  <dc:subject>pptx571_歩きスマホする人のシルエット</dc:subject>
  <dc:creator>http://www.digipot.net</dc:creator>
  <cp:lastModifiedBy/>
  <cp:revision>1</cp:revision>
  <dcterms:created xsi:type="dcterms:W3CDTF">2014-01-30T05:12:09Z</dcterms:created>
  <dcterms:modified xsi:type="dcterms:W3CDTF">2017-06-09T14:01:45Z</dcterms:modified>
  <cp:category/>
  <cp:version>1</cp:version>
</cp:coreProperties>
</file>